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3.xml" ContentType="application/vnd.openxmlformats-officedocument.presentationml.slideMaster+xml"/>
  <Override PartName="/ppt/theme/theme14.xml" ContentType="application/vnd.openxmlformats-officedocument.them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gif" ContentType="image/gif"/>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86" r:id="rId3"/>
    <p:sldMasterId id="2147483692" r:id="rId4"/>
    <p:sldMasterId id="2147483698" r:id="rId5"/>
    <p:sldMasterId id="2147483704" r:id="rId6"/>
    <p:sldMasterId id="2147483710" r:id="rId7"/>
    <p:sldMasterId id="2147483716" r:id="rId8"/>
    <p:sldMasterId id="2147483722" r:id="rId9"/>
    <p:sldMasterId id="2147483728" r:id="rId10"/>
    <p:sldMasterId id="2147483684" r:id="rId11"/>
    <p:sldMasterId id="2147483670" r:id="rId12"/>
    <p:sldMasterId id="2147483677" r:id="rId13"/>
  </p:sldMasterIdLst>
  <p:notesMasterIdLst>
    <p:notesMasterId r:id="rId32"/>
  </p:notesMasterIdLst>
  <p:handoutMasterIdLst>
    <p:handoutMasterId r:id="rId33"/>
  </p:handoutMasterIdLst>
  <p:sldIdLst>
    <p:sldId id="256" r:id="rId14"/>
    <p:sldId id="301" r:id="rId15"/>
    <p:sldId id="344" r:id="rId16"/>
    <p:sldId id="311" r:id="rId17"/>
    <p:sldId id="324" r:id="rId18"/>
    <p:sldId id="345" r:id="rId19"/>
    <p:sldId id="320" r:id="rId20"/>
    <p:sldId id="318" r:id="rId21"/>
    <p:sldId id="338" r:id="rId22"/>
    <p:sldId id="329" r:id="rId23"/>
    <p:sldId id="349" r:id="rId24"/>
    <p:sldId id="328" r:id="rId25"/>
    <p:sldId id="321" r:id="rId26"/>
    <p:sldId id="354" r:id="rId27"/>
    <p:sldId id="350" r:id="rId28"/>
    <p:sldId id="342" r:id="rId29"/>
    <p:sldId id="343" r:id="rId30"/>
    <p:sldId id="260" r:id="rId31"/>
  </p:sldIdLst>
  <p:sldSz cx="9144000" cy="6858000" type="screen4x3"/>
  <p:notesSz cx="6669088" cy="100504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50252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502523"/>
          </a:xfrm>
          <a:prstGeom prst="rect">
            <a:avLst/>
          </a:prstGeom>
        </p:spPr>
        <p:txBody>
          <a:bodyPr vert="horz" lIns="91440" tIns="45720" rIns="91440" bIns="45720" rtlCol="0"/>
          <a:lstStyle>
            <a:lvl1pPr algn="r">
              <a:defRPr sz="1200"/>
            </a:lvl1pPr>
          </a:lstStyle>
          <a:p>
            <a:fld id="{73DDF216-25D9-4EC0-9B40-406A2516B5F3}" type="datetimeFigureOut">
              <a:rPr lang="en-GB" smtClean="0"/>
              <a:pPr/>
              <a:t>03/06/2014</a:t>
            </a:fld>
            <a:endParaRPr lang="en-GB"/>
          </a:p>
        </p:txBody>
      </p:sp>
      <p:sp>
        <p:nvSpPr>
          <p:cNvPr id="4" name="Footer Placeholder 3"/>
          <p:cNvSpPr>
            <a:spLocks noGrp="1"/>
          </p:cNvSpPr>
          <p:nvPr>
            <p:ph type="ftr" sz="quarter" idx="2"/>
          </p:nvPr>
        </p:nvSpPr>
        <p:spPr>
          <a:xfrm>
            <a:off x="0" y="9546196"/>
            <a:ext cx="2889938" cy="50252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546196"/>
            <a:ext cx="2889938" cy="502523"/>
          </a:xfrm>
          <a:prstGeom prst="rect">
            <a:avLst/>
          </a:prstGeom>
        </p:spPr>
        <p:txBody>
          <a:bodyPr vert="horz" lIns="91440" tIns="45720" rIns="91440" bIns="45720" rtlCol="0" anchor="b"/>
          <a:lstStyle>
            <a:lvl1pPr algn="r">
              <a:defRPr sz="1200"/>
            </a:lvl1pPr>
          </a:lstStyle>
          <a:p>
            <a:fld id="{94330349-19E6-48F3-AFF5-BB4D118402BA}" type="slidenum">
              <a:rPr lang="en-GB" smtClean="0"/>
              <a:pPr/>
              <a:t>‹#›</a:t>
            </a:fld>
            <a:endParaRPr lang="en-GB"/>
          </a:p>
        </p:txBody>
      </p:sp>
    </p:spTree>
    <p:extLst>
      <p:ext uri="{BB962C8B-B14F-4D97-AF65-F5344CB8AC3E}">
        <p14:creationId xmlns="" xmlns:p14="http://schemas.microsoft.com/office/powerpoint/2010/main" val="1787005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50323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778250" y="0"/>
            <a:ext cx="2889250" cy="503238"/>
          </a:xfrm>
          <a:prstGeom prst="rect">
            <a:avLst/>
          </a:prstGeom>
        </p:spPr>
        <p:txBody>
          <a:bodyPr vert="horz" lIns="91440" tIns="45720" rIns="91440" bIns="45720" rtlCol="0"/>
          <a:lstStyle>
            <a:lvl1pPr algn="r">
              <a:defRPr sz="1200"/>
            </a:lvl1pPr>
          </a:lstStyle>
          <a:p>
            <a:fld id="{263D14E4-44D7-403D-B144-DE79175FABBB}" type="datetimeFigureOut">
              <a:rPr lang="fr-CH" smtClean="0"/>
              <a:pPr/>
              <a:t>03.06.2014</a:t>
            </a:fld>
            <a:endParaRPr lang="fr-CH"/>
          </a:p>
        </p:txBody>
      </p:sp>
      <p:sp>
        <p:nvSpPr>
          <p:cNvPr id="4" name="Slide Image Placeholder 3"/>
          <p:cNvSpPr>
            <a:spLocks noGrp="1" noRot="1" noChangeAspect="1"/>
          </p:cNvSpPr>
          <p:nvPr>
            <p:ph type="sldImg" idx="2"/>
          </p:nvPr>
        </p:nvSpPr>
        <p:spPr>
          <a:xfrm>
            <a:off x="822325" y="754063"/>
            <a:ext cx="5024438" cy="3768725"/>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66750" y="4773613"/>
            <a:ext cx="5335588" cy="45227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6" name="Footer Placeholder 5"/>
          <p:cNvSpPr>
            <a:spLocks noGrp="1"/>
          </p:cNvSpPr>
          <p:nvPr>
            <p:ph type="ftr" sz="quarter" idx="4"/>
          </p:nvPr>
        </p:nvSpPr>
        <p:spPr>
          <a:xfrm>
            <a:off x="0" y="9545638"/>
            <a:ext cx="2889250" cy="50323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778250" y="9545638"/>
            <a:ext cx="2889250" cy="503237"/>
          </a:xfrm>
          <a:prstGeom prst="rect">
            <a:avLst/>
          </a:prstGeom>
        </p:spPr>
        <p:txBody>
          <a:bodyPr vert="horz" lIns="91440" tIns="45720" rIns="91440" bIns="45720" rtlCol="0" anchor="b"/>
          <a:lstStyle>
            <a:lvl1pPr algn="r">
              <a:defRPr sz="1200"/>
            </a:lvl1pPr>
          </a:lstStyle>
          <a:p>
            <a:fld id="{C8A5B153-645B-4ABB-8ADC-2B2E305EAF5C}" type="slidenum">
              <a:rPr lang="fr-CH" smtClean="0"/>
              <a:pPr/>
              <a:t>‹#›</a:t>
            </a:fld>
            <a:endParaRPr lang="fr-CH"/>
          </a:p>
        </p:txBody>
      </p:sp>
    </p:spTree>
    <p:extLst>
      <p:ext uri="{BB962C8B-B14F-4D97-AF65-F5344CB8AC3E}">
        <p14:creationId xmlns="" xmlns:p14="http://schemas.microsoft.com/office/powerpoint/2010/main" val="4010357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4C4BB9A-685B-4005-8243-A67210989D4F}" type="slidenum">
              <a:rPr lang="en-GB" smtClean="0"/>
              <a:pPr/>
              <a:t>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4C4BB9A-685B-4005-8243-A67210989D4F}" type="slidenum">
              <a:rPr lang="en-GB" smtClean="0"/>
              <a:pPr/>
              <a:t>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C8A5B153-645B-4ABB-8ADC-2B2E305EAF5C}" type="slidenum">
              <a:rPr lang="fr-CH" smtClean="0"/>
              <a:pPr/>
              <a:t>9</a:t>
            </a:fld>
            <a:endParaRPr lang="fr-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A69837-1B0F-4187-A465-80AD560ED18E}" type="slidenum">
              <a:rPr lang="fr-CH" smtClean="0"/>
              <a:pPr/>
              <a:t>12</a:t>
            </a:fld>
            <a:endParaRPr lang="fr-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9512" y="1796819"/>
            <a:ext cx="8784976" cy="1920213"/>
          </a:xfrm>
        </p:spPr>
        <p:txBody>
          <a:bodyPr anchor="b"/>
          <a:lstStyle>
            <a:lvl1pPr algn="l">
              <a:defRPr>
                <a:solidFill>
                  <a:schemeClr val="bg1"/>
                </a:solidFill>
              </a:defRPr>
            </a:lvl1pPr>
          </a:lstStyle>
          <a:p>
            <a:r>
              <a:rPr lang="en-GB" noProof="0" smtClean="0"/>
              <a:t>Title of the Presentation</a:t>
            </a:r>
            <a:endParaRPr lang="en-GB" noProof="0"/>
          </a:p>
        </p:txBody>
      </p:sp>
      <p:sp>
        <p:nvSpPr>
          <p:cNvPr id="3" name="Subtitle 2"/>
          <p:cNvSpPr>
            <a:spLocks noGrp="1"/>
          </p:cNvSpPr>
          <p:nvPr>
            <p:ph type="subTitle" idx="1" hasCustomPrompt="1"/>
          </p:nvPr>
        </p:nvSpPr>
        <p:spPr>
          <a:xfrm>
            <a:off x="251520" y="3788635"/>
            <a:ext cx="8712968" cy="1152533"/>
          </a:xfrm>
        </p:spPr>
        <p:txBody>
          <a:bodyPr>
            <a:normAutofit/>
          </a:bodyPr>
          <a:lstStyle>
            <a:lvl1pPr marL="0" indent="0" algn="l">
              <a:buNone/>
              <a:defRPr sz="1800" i="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Location, Date</a:t>
            </a:r>
          </a:p>
          <a:p>
            <a:endParaRPr lang="en-GB" noProof="0" smtClean="0"/>
          </a:p>
          <a:p>
            <a:endParaRPr lang="en-GB" noProof="0" smtClean="0"/>
          </a:p>
          <a:p>
            <a:endParaRPr lang="en-GB" noProof="0" smtClean="0"/>
          </a:p>
          <a:p>
            <a:endParaRPr lang="en-GB" noProof="0"/>
          </a:p>
        </p:txBody>
      </p:sp>
      <p:sp>
        <p:nvSpPr>
          <p:cNvPr id="7" name="Subtitle 2"/>
          <p:cNvSpPr txBox="1">
            <a:spLocks/>
          </p:cNvSpPr>
          <p:nvPr userDrawn="1"/>
        </p:nvSpPr>
        <p:spPr>
          <a:xfrm>
            <a:off x="251520" y="4581128"/>
            <a:ext cx="8712968" cy="720485"/>
          </a:xfrm>
          <a:prstGeom prst="rect">
            <a:avLst/>
          </a:prstGeom>
        </p:spPr>
        <p:txBody>
          <a:bodyPr vert="horz" lIns="91440" tIns="45720" rIns="91440" bIns="45720" rtlCol="0">
            <a:norm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Text Placeholder 8"/>
          <p:cNvSpPr>
            <a:spLocks noGrp="1"/>
          </p:cNvSpPr>
          <p:nvPr>
            <p:ph type="body" sz="quarter" idx="11" hasCustomPrompt="1"/>
          </p:nvPr>
        </p:nvSpPr>
        <p:spPr>
          <a:xfrm>
            <a:off x="251520" y="5085184"/>
            <a:ext cx="8712968" cy="720080"/>
          </a:xfrm>
        </p:spPr>
        <p:txBody>
          <a:bodyPr anchor="b">
            <a:normAutofit/>
          </a:bodyPr>
          <a:lstStyle>
            <a:lvl1pPr algn="r">
              <a:defRPr sz="1800" i="1">
                <a:solidFill>
                  <a:schemeClr val="accent4">
                    <a:lumMod val="60000"/>
                    <a:lumOff val="40000"/>
                  </a:schemeClr>
                </a:solidFill>
              </a:defRPr>
            </a:lvl1pPr>
          </a:lstStyle>
          <a:p>
            <a:pPr lvl="0"/>
            <a:r>
              <a:rPr lang="en-GB" noProof="0" smtClean="0"/>
              <a:t>Name of Presenter &amp; Position</a:t>
            </a:r>
            <a:endParaRPr lang="en-GB" noProof="0"/>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4" name="Content Placeholder 3"/>
          <p:cNvSpPr>
            <a:spLocks noGrp="1"/>
          </p:cNvSpPr>
          <p:nvPr>
            <p:ph sz="half" idx="2"/>
          </p:nvPr>
        </p:nvSpPr>
        <p:spPr>
          <a:xfrm>
            <a:off x="1795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8" name="Title 1"/>
          <p:cNvSpPr>
            <a:spLocks noGrp="1"/>
          </p:cNvSpPr>
          <p:nvPr>
            <p:ph type="title"/>
          </p:nvPr>
        </p:nvSpPr>
        <p:spPr>
          <a:xfrm>
            <a:off x="1403648" y="332656"/>
            <a:ext cx="7200800" cy="576064"/>
          </a:xfrm>
        </p:spPr>
        <p:txBody>
          <a:bodyPr/>
          <a:lstStyle/>
          <a:p>
            <a:r>
              <a:rPr lang="en-GB" noProof="0" dirty="0" smtClean="0"/>
              <a:t>Click to edit Master title style</a:t>
            </a:r>
            <a:endParaRPr lang="en-GB" noProof="0" dirty="0"/>
          </a:p>
        </p:txBody>
      </p:sp>
      <p:sp>
        <p:nvSpPr>
          <p:cNvPr id="7" name="Text Placeholder 2"/>
          <p:cNvSpPr>
            <a:spLocks noGrp="1"/>
          </p:cNvSpPr>
          <p:nvPr>
            <p:ph type="body" idx="10"/>
          </p:nvPr>
        </p:nvSpPr>
        <p:spPr>
          <a:xfrm>
            <a:off x="46466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9" name="Content Placeholder 3"/>
          <p:cNvSpPr>
            <a:spLocks noGrp="1"/>
          </p:cNvSpPr>
          <p:nvPr>
            <p:ph sz="half" idx="11"/>
          </p:nvPr>
        </p:nvSpPr>
        <p:spPr>
          <a:xfrm>
            <a:off x="46466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512" y="1124744"/>
            <a:ext cx="5472608" cy="528058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smtClean="0"/>
              <a:t>Click icon to add picture</a:t>
            </a:r>
            <a:endParaRPr lang="en-GB" noProof="0"/>
          </a:p>
        </p:txBody>
      </p:sp>
      <p:sp>
        <p:nvSpPr>
          <p:cNvPr id="4" name="Text Placeholder 3"/>
          <p:cNvSpPr>
            <a:spLocks noGrp="1"/>
          </p:cNvSpPr>
          <p:nvPr>
            <p:ph type="body" sz="half" idx="2" hasCustomPrompt="1"/>
          </p:nvPr>
        </p:nvSpPr>
        <p:spPr>
          <a:xfrm>
            <a:off x="5652120" y="1124744"/>
            <a:ext cx="3312368" cy="5280587"/>
          </a:xfrm>
        </p:spPr>
        <p:txBody>
          <a:bodyPr anchor="ctr">
            <a:normAutofit/>
          </a:bodyPr>
          <a:lstStyle>
            <a:lvl1pPr marL="0" indent="0">
              <a:buFont typeface="Arial" pitchFamily="34" charset="0"/>
              <a:buChar char="•"/>
              <a:defRPr sz="2000"/>
            </a:lvl1pPr>
            <a:lvl2pPr marL="541338" indent="-84138">
              <a:buFont typeface="Arial" pitchFamily="34" charset="0"/>
              <a:buChar char="•"/>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600"/>
              </a:spcBef>
              <a:spcAft>
                <a:spcPts val="600"/>
              </a:spcAft>
              <a:buClr>
                <a:schemeClr val="bg1"/>
              </a:buClr>
              <a:buSzPct val="50000"/>
              <a:tabLst/>
              <a:defRPr/>
            </a:pPr>
            <a:r>
              <a:rPr lang="en-GB" noProof="0" dirty="0" smtClean="0"/>
              <a:t>Click to edit Master text styles </a:t>
            </a:r>
          </a:p>
          <a:p>
            <a:pPr lvl="1"/>
            <a:r>
              <a:rPr lang="en-GB" noProof="0" dirty="0" smtClean="0"/>
              <a:t>Second level</a:t>
            </a:r>
          </a:p>
        </p:txBody>
      </p:sp>
      <p:sp>
        <p:nvSpPr>
          <p:cNvPr id="8" name="Title 1"/>
          <p:cNvSpPr>
            <a:spLocks noGrp="1"/>
          </p:cNvSpPr>
          <p:nvPr>
            <p:ph type="title"/>
          </p:nvPr>
        </p:nvSpPr>
        <p:spPr>
          <a:xfrm>
            <a:off x="1403648" y="332656"/>
            <a:ext cx="7200800" cy="576064"/>
          </a:xfrm>
        </p:spPr>
        <p:txBody>
          <a:bodyPr/>
          <a:lstStyle/>
          <a:p>
            <a:r>
              <a:rPr lang="en-GB" noProof="0" smtClean="0"/>
              <a:t>Click to edit Master title style</a:t>
            </a:r>
            <a:endParaRPr lang="en-GB" noProof="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3" name="Content Placeholder 2"/>
          <p:cNvSpPr>
            <a:spLocks noGrp="1"/>
          </p:cNvSpPr>
          <p:nvPr>
            <p:ph sz="half" idx="1"/>
          </p:nvPr>
        </p:nvSpPr>
        <p:spPr>
          <a:xfrm>
            <a:off x="179512"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6" name="Content Placeholder 2"/>
          <p:cNvSpPr>
            <a:spLocks noGrp="1"/>
          </p:cNvSpPr>
          <p:nvPr>
            <p:ph sz="half" idx="13"/>
          </p:nvPr>
        </p:nvSpPr>
        <p:spPr>
          <a:xfrm>
            <a:off x="4648200"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79512" y="1124744"/>
            <a:ext cx="8784976" cy="5280586"/>
          </a:xfrm>
        </p:spPr>
        <p:txBody>
          <a:bodyPr>
            <a:normAutofit/>
          </a:bodyPr>
          <a:lstStyle>
            <a:lvl1pPr marL="0" indent="0">
              <a:lnSpc>
                <a:spcPct val="100000"/>
              </a:lnSpc>
              <a:buClr>
                <a:schemeClr val="bg1"/>
              </a:buClr>
              <a:buFont typeface="Arial" pitchFamily="34" charset="0"/>
              <a:buNone/>
              <a:defRPr sz="2600">
                <a:solidFill>
                  <a:schemeClr val="tx1"/>
                </a:solidFill>
              </a:defRPr>
            </a:lvl1pPr>
            <a:lvl2pPr>
              <a:lnSpc>
                <a:spcPct val="100000"/>
              </a:lnSpc>
              <a:defRPr sz="2400"/>
            </a:lvl2pPr>
            <a:lvl3pPr>
              <a:lnSpc>
                <a:spcPct val="100000"/>
              </a:lnSpc>
              <a:defRPr sz="2000">
                <a:solidFill>
                  <a:schemeClr val="tx1"/>
                </a:solidFill>
              </a:defRPr>
            </a:lvl3pPr>
            <a:lvl4pPr>
              <a:lnSpc>
                <a:spcPct val="100000"/>
              </a:lnSpc>
              <a:defRPr sz="1800">
                <a:solidFill>
                  <a:schemeClr val="tx1"/>
                </a:solidFill>
              </a:defRPr>
            </a:lvl4pPr>
            <a:lvl5pPr>
              <a:lnSpc>
                <a:spcPct val="100000"/>
              </a:lnSpc>
              <a:defRPr sz="1600">
                <a:solidFill>
                  <a:schemeClr val="tx1"/>
                </a:solidFill>
              </a:defRPr>
            </a:lvl5pPr>
            <a:lvl6pPr>
              <a:lnSpc>
                <a:spcPct val="100000"/>
              </a:lnSpc>
              <a:defRPr sz="1400">
                <a:solidFill>
                  <a:schemeClr val="tx1"/>
                </a:solidFill>
              </a:defRPr>
            </a:lvl6pPr>
          </a:lstStyle>
          <a:p>
            <a:pPr lvl="0"/>
            <a:r>
              <a:rPr lang="en-GB" noProof="0" dirty="0" smtClean="0"/>
              <a:t>Click to edit Master text styles </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lvl1pPr>
              <a:defRPr>
                <a:solidFill>
                  <a:schemeClr val="tx1"/>
                </a:solidFill>
              </a:defRPr>
            </a:lvl1pPr>
          </a:lstStyle>
          <a:p>
            <a:r>
              <a:rPr lang="en-GB" noProof="0" dirty="0" smtClean="0"/>
              <a:t>Click to edit Master title style</a:t>
            </a:r>
            <a:endParaRPr lang="en-GB" noProof="0" dirty="0"/>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4" name="Content Placeholder 3"/>
          <p:cNvSpPr>
            <a:spLocks noGrp="1"/>
          </p:cNvSpPr>
          <p:nvPr>
            <p:ph sz="half" idx="2"/>
          </p:nvPr>
        </p:nvSpPr>
        <p:spPr>
          <a:xfrm>
            <a:off x="1795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8" name="Title 1"/>
          <p:cNvSpPr>
            <a:spLocks noGrp="1"/>
          </p:cNvSpPr>
          <p:nvPr>
            <p:ph type="title"/>
          </p:nvPr>
        </p:nvSpPr>
        <p:spPr>
          <a:xfrm>
            <a:off x="1403648" y="332656"/>
            <a:ext cx="7200800" cy="576064"/>
          </a:xfrm>
        </p:spPr>
        <p:txBody>
          <a:bodyPr/>
          <a:lstStyle/>
          <a:p>
            <a:r>
              <a:rPr lang="en-GB" noProof="0" dirty="0" smtClean="0"/>
              <a:t>Click to edit Master title style</a:t>
            </a:r>
            <a:endParaRPr lang="en-GB" noProof="0" dirty="0"/>
          </a:p>
        </p:txBody>
      </p:sp>
      <p:sp>
        <p:nvSpPr>
          <p:cNvPr id="7" name="Text Placeholder 2"/>
          <p:cNvSpPr>
            <a:spLocks noGrp="1"/>
          </p:cNvSpPr>
          <p:nvPr>
            <p:ph type="body" idx="10"/>
          </p:nvPr>
        </p:nvSpPr>
        <p:spPr>
          <a:xfrm>
            <a:off x="46466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9" name="Content Placeholder 3"/>
          <p:cNvSpPr>
            <a:spLocks noGrp="1"/>
          </p:cNvSpPr>
          <p:nvPr>
            <p:ph sz="half" idx="11"/>
          </p:nvPr>
        </p:nvSpPr>
        <p:spPr>
          <a:xfrm>
            <a:off x="46466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Tree>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512" y="1124744"/>
            <a:ext cx="5472608" cy="528058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smtClean="0"/>
              <a:t>Click icon to add picture</a:t>
            </a:r>
            <a:endParaRPr lang="en-GB" noProof="0"/>
          </a:p>
        </p:txBody>
      </p:sp>
      <p:sp>
        <p:nvSpPr>
          <p:cNvPr id="4" name="Text Placeholder 3"/>
          <p:cNvSpPr>
            <a:spLocks noGrp="1"/>
          </p:cNvSpPr>
          <p:nvPr>
            <p:ph type="body" sz="half" idx="2" hasCustomPrompt="1"/>
          </p:nvPr>
        </p:nvSpPr>
        <p:spPr>
          <a:xfrm>
            <a:off x="5652120" y="1124744"/>
            <a:ext cx="3312368" cy="5280587"/>
          </a:xfrm>
        </p:spPr>
        <p:txBody>
          <a:bodyPr anchor="ctr">
            <a:normAutofit/>
          </a:bodyPr>
          <a:lstStyle>
            <a:lvl1pPr marL="0" indent="0">
              <a:buFont typeface="Arial" pitchFamily="34" charset="0"/>
              <a:buChar char="•"/>
              <a:defRPr sz="2000"/>
            </a:lvl1pPr>
            <a:lvl2pPr marL="541338" indent="-84138">
              <a:buFont typeface="Arial" pitchFamily="34" charset="0"/>
              <a:buChar char="•"/>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600"/>
              </a:spcBef>
              <a:spcAft>
                <a:spcPts val="600"/>
              </a:spcAft>
              <a:buClr>
                <a:schemeClr val="bg1"/>
              </a:buClr>
              <a:buSzPct val="50000"/>
              <a:tabLst/>
              <a:defRPr/>
            </a:pPr>
            <a:r>
              <a:rPr lang="en-GB" noProof="0" dirty="0" smtClean="0"/>
              <a:t>Click to edit Master text styles </a:t>
            </a:r>
          </a:p>
          <a:p>
            <a:pPr lvl="1"/>
            <a:r>
              <a:rPr lang="en-GB" noProof="0" dirty="0" smtClean="0"/>
              <a:t>Second level</a:t>
            </a:r>
          </a:p>
        </p:txBody>
      </p:sp>
      <p:sp>
        <p:nvSpPr>
          <p:cNvPr id="8" name="Title 1"/>
          <p:cNvSpPr>
            <a:spLocks noGrp="1"/>
          </p:cNvSpPr>
          <p:nvPr>
            <p:ph type="title"/>
          </p:nvPr>
        </p:nvSpPr>
        <p:spPr>
          <a:xfrm>
            <a:off x="1403648" y="332656"/>
            <a:ext cx="7200800" cy="576064"/>
          </a:xfrm>
        </p:spPr>
        <p:txBody>
          <a:bodyPr/>
          <a:lstStyle/>
          <a:p>
            <a:r>
              <a:rPr lang="en-GB" noProof="0" smtClean="0"/>
              <a:t>Click to edit Master title style</a:t>
            </a:r>
            <a:endParaRPr lang="en-GB" noProof="0"/>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3" name="Content Placeholder 2"/>
          <p:cNvSpPr>
            <a:spLocks noGrp="1"/>
          </p:cNvSpPr>
          <p:nvPr>
            <p:ph sz="half" idx="1"/>
          </p:nvPr>
        </p:nvSpPr>
        <p:spPr>
          <a:xfrm>
            <a:off x="179512"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6" name="Content Placeholder 2"/>
          <p:cNvSpPr>
            <a:spLocks noGrp="1"/>
          </p:cNvSpPr>
          <p:nvPr>
            <p:ph sz="half" idx="13"/>
          </p:nvPr>
        </p:nvSpPr>
        <p:spPr>
          <a:xfrm>
            <a:off x="4648200"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79512" y="1124744"/>
            <a:ext cx="8784976" cy="5280586"/>
          </a:xfrm>
        </p:spPr>
        <p:txBody>
          <a:bodyPr>
            <a:normAutofit/>
          </a:bodyPr>
          <a:lstStyle>
            <a:lvl1pPr marL="0" indent="0">
              <a:lnSpc>
                <a:spcPct val="100000"/>
              </a:lnSpc>
              <a:buClr>
                <a:schemeClr val="bg1"/>
              </a:buClr>
              <a:buFont typeface="Arial" pitchFamily="34" charset="0"/>
              <a:buChar char="•"/>
              <a:defRPr sz="2600">
                <a:solidFill>
                  <a:schemeClr val="tx1"/>
                </a:solidFill>
              </a:defRPr>
            </a:lvl1pPr>
            <a:lvl2pPr>
              <a:lnSpc>
                <a:spcPct val="100000"/>
              </a:lnSpc>
              <a:defRPr sz="2400"/>
            </a:lvl2pPr>
            <a:lvl3pPr>
              <a:lnSpc>
                <a:spcPct val="100000"/>
              </a:lnSpc>
              <a:defRPr sz="2000">
                <a:solidFill>
                  <a:schemeClr val="tx1"/>
                </a:solidFill>
              </a:defRPr>
            </a:lvl3pPr>
            <a:lvl4pPr>
              <a:lnSpc>
                <a:spcPct val="100000"/>
              </a:lnSpc>
              <a:defRPr sz="1800">
                <a:solidFill>
                  <a:schemeClr val="tx1"/>
                </a:solidFill>
              </a:defRPr>
            </a:lvl4pPr>
            <a:lvl5pPr>
              <a:lnSpc>
                <a:spcPct val="100000"/>
              </a:lnSpc>
              <a:defRPr sz="1600">
                <a:solidFill>
                  <a:schemeClr val="tx1"/>
                </a:solidFill>
              </a:defRPr>
            </a:lvl5pPr>
            <a:lvl6pPr>
              <a:lnSpc>
                <a:spcPct val="100000"/>
              </a:lnSpc>
              <a:defRPr sz="1400">
                <a:solidFill>
                  <a:schemeClr val="tx1"/>
                </a:solidFill>
              </a:defRPr>
            </a:lvl6pPr>
          </a:lstStyle>
          <a:p>
            <a:pPr lvl="0"/>
            <a:r>
              <a:rPr lang="en-GB" noProof="0" dirty="0" smtClean="0"/>
              <a:t>Click to edit Master text styles </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lvl1pPr>
              <a:defRPr>
                <a:solidFill>
                  <a:schemeClr val="tx1"/>
                </a:solidFill>
              </a:defRPr>
            </a:lvl1pPr>
          </a:lstStyle>
          <a:p>
            <a:r>
              <a:rPr lang="en-GB" noProof="0" dirty="0" smtClean="0"/>
              <a:t>Click to edit Master title style</a:t>
            </a:r>
            <a:endParaRPr lang="en-GB" noProof="0"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3" name="Content Placeholder 2"/>
          <p:cNvSpPr>
            <a:spLocks noGrp="1"/>
          </p:cNvSpPr>
          <p:nvPr>
            <p:ph sz="half" idx="1"/>
          </p:nvPr>
        </p:nvSpPr>
        <p:spPr>
          <a:xfrm>
            <a:off x="179512"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6" name="Content Placeholder 2"/>
          <p:cNvSpPr>
            <a:spLocks noGrp="1"/>
          </p:cNvSpPr>
          <p:nvPr>
            <p:ph sz="half" idx="13"/>
          </p:nvPr>
        </p:nvSpPr>
        <p:spPr>
          <a:xfrm>
            <a:off x="4648200"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4" name="Content Placeholder 3"/>
          <p:cNvSpPr>
            <a:spLocks noGrp="1"/>
          </p:cNvSpPr>
          <p:nvPr>
            <p:ph sz="half" idx="2"/>
          </p:nvPr>
        </p:nvSpPr>
        <p:spPr>
          <a:xfrm>
            <a:off x="1795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8" name="Title 1"/>
          <p:cNvSpPr>
            <a:spLocks noGrp="1"/>
          </p:cNvSpPr>
          <p:nvPr>
            <p:ph type="title"/>
          </p:nvPr>
        </p:nvSpPr>
        <p:spPr>
          <a:xfrm>
            <a:off x="1403648" y="332656"/>
            <a:ext cx="7200800" cy="576064"/>
          </a:xfrm>
        </p:spPr>
        <p:txBody>
          <a:bodyPr/>
          <a:lstStyle/>
          <a:p>
            <a:r>
              <a:rPr lang="en-GB" noProof="0" dirty="0" smtClean="0"/>
              <a:t>Click to edit Master title style</a:t>
            </a:r>
            <a:endParaRPr lang="en-GB" noProof="0" dirty="0"/>
          </a:p>
        </p:txBody>
      </p:sp>
      <p:sp>
        <p:nvSpPr>
          <p:cNvPr id="7" name="Text Placeholder 2"/>
          <p:cNvSpPr>
            <a:spLocks noGrp="1"/>
          </p:cNvSpPr>
          <p:nvPr>
            <p:ph type="body" idx="10"/>
          </p:nvPr>
        </p:nvSpPr>
        <p:spPr>
          <a:xfrm>
            <a:off x="46466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9" name="Content Placeholder 3"/>
          <p:cNvSpPr>
            <a:spLocks noGrp="1"/>
          </p:cNvSpPr>
          <p:nvPr>
            <p:ph sz="half" idx="11"/>
          </p:nvPr>
        </p:nvSpPr>
        <p:spPr>
          <a:xfrm>
            <a:off x="46466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Tree>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512" y="1124744"/>
            <a:ext cx="5472608" cy="528058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smtClean="0"/>
              <a:t>Click icon to add picture</a:t>
            </a:r>
            <a:endParaRPr lang="en-GB" noProof="0"/>
          </a:p>
        </p:txBody>
      </p:sp>
      <p:sp>
        <p:nvSpPr>
          <p:cNvPr id="4" name="Text Placeholder 3"/>
          <p:cNvSpPr>
            <a:spLocks noGrp="1"/>
          </p:cNvSpPr>
          <p:nvPr>
            <p:ph type="body" sz="half" idx="2" hasCustomPrompt="1"/>
          </p:nvPr>
        </p:nvSpPr>
        <p:spPr>
          <a:xfrm>
            <a:off x="5652120" y="1124744"/>
            <a:ext cx="3312368" cy="5280587"/>
          </a:xfrm>
        </p:spPr>
        <p:txBody>
          <a:bodyPr anchor="ctr">
            <a:normAutofit/>
          </a:bodyPr>
          <a:lstStyle>
            <a:lvl1pPr marL="0" indent="0">
              <a:buFont typeface="Arial" pitchFamily="34" charset="0"/>
              <a:buChar char="•"/>
              <a:defRPr sz="2000"/>
            </a:lvl1pPr>
            <a:lvl2pPr marL="541338" indent="-84138">
              <a:buFont typeface="Arial" pitchFamily="34" charset="0"/>
              <a:buChar char="•"/>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600"/>
              </a:spcBef>
              <a:spcAft>
                <a:spcPts val="600"/>
              </a:spcAft>
              <a:buClr>
                <a:schemeClr val="bg1"/>
              </a:buClr>
              <a:buSzPct val="50000"/>
              <a:tabLst/>
              <a:defRPr/>
            </a:pPr>
            <a:r>
              <a:rPr lang="en-GB" noProof="0" dirty="0" smtClean="0"/>
              <a:t>Click to edit Master text styles </a:t>
            </a:r>
          </a:p>
          <a:p>
            <a:pPr lvl="1"/>
            <a:r>
              <a:rPr lang="en-GB" noProof="0" dirty="0" smtClean="0"/>
              <a:t>Second level</a:t>
            </a:r>
          </a:p>
        </p:txBody>
      </p:sp>
      <p:sp>
        <p:nvSpPr>
          <p:cNvPr id="8" name="Title 1"/>
          <p:cNvSpPr>
            <a:spLocks noGrp="1"/>
          </p:cNvSpPr>
          <p:nvPr>
            <p:ph type="title"/>
          </p:nvPr>
        </p:nvSpPr>
        <p:spPr>
          <a:xfrm>
            <a:off x="1403648" y="332656"/>
            <a:ext cx="7200800" cy="576064"/>
          </a:xfrm>
        </p:spPr>
        <p:txBody>
          <a:bodyPr/>
          <a:lstStyle/>
          <a:p>
            <a:r>
              <a:rPr lang="en-GB" noProof="0" smtClean="0"/>
              <a:t>Click to edit Master title style</a:t>
            </a:r>
            <a:endParaRPr lang="en-GB" noProof="0"/>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3" name="Content Placeholder 2"/>
          <p:cNvSpPr>
            <a:spLocks noGrp="1"/>
          </p:cNvSpPr>
          <p:nvPr>
            <p:ph sz="half" idx="1"/>
          </p:nvPr>
        </p:nvSpPr>
        <p:spPr>
          <a:xfrm>
            <a:off x="179512"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6" name="Content Placeholder 2"/>
          <p:cNvSpPr>
            <a:spLocks noGrp="1"/>
          </p:cNvSpPr>
          <p:nvPr>
            <p:ph sz="half" idx="13"/>
          </p:nvPr>
        </p:nvSpPr>
        <p:spPr>
          <a:xfrm>
            <a:off x="4648200"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79512" y="1124744"/>
            <a:ext cx="8784976" cy="5280586"/>
          </a:xfrm>
        </p:spPr>
        <p:txBody>
          <a:bodyPr>
            <a:normAutofit/>
          </a:bodyPr>
          <a:lstStyle>
            <a:lvl1pPr marL="0" indent="0">
              <a:lnSpc>
                <a:spcPct val="100000"/>
              </a:lnSpc>
              <a:buClr>
                <a:schemeClr val="bg1"/>
              </a:buClr>
              <a:buFont typeface="Arial" pitchFamily="34" charset="0"/>
              <a:buNone/>
              <a:defRPr sz="2600">
                <a:solidFill>
                  <a:schemeClr val="tx1"/>
                </a:solidFill>
              </a:defRPr>
            </a:lvl1pPr>
            <a:lvl2pPr>
              <a:lnSpc>
                <a:spcPct val="100000"/>
              </a:lnSpc>
              <a:defRPr sz="2400"/>
            </a:lvl2pPr>
            <a:lvl3pPr>
              <a:lnSpc>
                <a:spcPct val="100000"/>
              </a:lnSpc>
              <a:defRPr sz="2000">
                <a:solidFill>
                  <a:schemeClr val="tx1"/>
                </a:solidFill>
              </a:defRPr>
            </a:lvl3pPr>
            <a:lvl4pPr>
              <a:lnSpc>
                <a:spcPct val="100000"/>
              </a:lnSpc>
              <a:defRPr sz="1800">
                <a:solidFill>
                  <a:schemeClr val="tx1"/>
                </a:solidFill>
              </a:defRPr>
            </a:lvl4pPr>
            <a:lvl5pPr>
              <a:lnSpc>
                <a:spcPct val="100000"/>
              </a:lnSpc>
              <a:defRPr sz="1600">
                <a:solidFill>
                  <a:schemeClr val="tx1"/>
                </a:solidFill>
              </a:defRPr>
            </a:lvl5pPr>
            <a:lvl6pPr>
              <a:lnSpc>
                <a:spcPct val="100000"/>
              </a:lnSpc>
              <a:defRPr sz="1400">
                <a:solidFill>
                  <a:schemeClr val="tx1"/>
                </a:solidFill>
              </a:defRPr>
            </a:lvl6pPr>
          </a:lstStyle>
          <a:p>
            <a:pPr lvl="0"/>
            <a:r>
              <a:rPr lang="en-GB" noProof="0" dirty="0" smtClean="0"/>
              <a:t>Click to edit Master text styles </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lvl1pPr>
              <a:defRPr>
                <a:solidFill>
                  <a:schemeClr val="tx1"/>
                </a:solidFill>
              </a:defRPr>
            </a:lvl1pPr>
          </a:lstStyle>
          <a:p>
            <a:r>
              <a:rPr lang="en-GB" noProof="0" dirty="0" smtClean="0"/>
              <a:t>Click to edit Master title style</a:t>
            </a:r>
            <a:endParaRPr lang="en-GB" noProof="0" dirty="0"/>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4" name="Content Placeholder 3"/>
          <p:cNvSpPr>
            <a:spLocks noGrp="1"/>
          </p:cNvSpPr>
          <p:nvPr>
            <p:ph sz="half" idx="2"/>
          </p:nvPr>
        </p:nvSpPr>
        <p:spPr>
          <a:xfrm>
            <a:off x="1795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8" name="Title 1"/>
          <p:cNvSpPr>
            <a:spLocks noGrp="1"/>
          </p:cNvSpPr>
          <p:nvPr>
            <p:ph type="title"/>
          </p:nvPr>
        </p:nvSpPr>
        <p:spPr>
          <a:xfrm>
            <a:off x="1403648" y="332656"/>
            <a:ext cx="7200800" cy="576064"/>
          </a:xfrm>
        </p:spPr>
        <p:txBody>
          <a:bodyPr/>
          <a:lstStyle/>
          <a:p>
            <a:r>
              <a:rPr lang="en-GB" noProof="0" dirty="0" smtClean="0"/>
              <a:t>Click to edit Master title style</a:t>
            </a:r>
            <a:endParaRPr lang="en-GB" noProof="0" dirty="0"/>
          </a:p>
        </p:txBody>
      </p:sp>
      <p:sp>
        <p:nvSpPr>
          <p:cNvPr id="7" name="Text Placeholder 2"/>
          <p:cNvSpPr>
            <a:spLocks noGrp="1"/>
          </p:cNvSpPr>
          <p:nvPr>
            <p:ph type="body" idx="10"/>
          </p:nvPr>
        </p:nvSpPr>
        <p:spPr>
          <a:xfrm>
            <a:off x="46466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9" name="Content Placeholder 3"/>
          <p:cNvSpPr>
            <a:spLocks noGrp="1"/>
          </p:cNvSpPr>
          <p:nvPr>
            <p:ph sz="half" idx="11"/>
          </p:nvPr>
        </p:nvSpPr>
        <p:spPr>
          <a:xfrm>
            <a:off x="46466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Tree>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512" y="1124744"/>
            <a:ext cx="5472608" cy="528058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smtClean="0"/>
              <a:t>Click icon to add picture</a:t>
            </a:r>
            <a:endParaRPr lang="en-GB" noProof="0"/>
          </a:p>
        </p:txBody>
      </p:sp>
      <p:sp>
        <p:nvSpPr>
          <p:cNvPr id="4" name="Text Placeholder 3"/>
          <p:cNvSpPr>
            <a:spLocks noGrp="1"/>
          </p:cNvSpPr>
          <p:nvPr>
            <p:ph type="body" sz="half" idx="2" hasCustomPrompt="1"/>
          </p:nvPr>
        </p:nvSpPr>
        <p:spPr>
          <a:xfrm>
            <a:off x="5652120" y="1124744"/>
            <a:ext cx="3312368" cy="5280587"/>
          </a:xfrm>
        </p:spPr>
        <p:txBody>
          <a:bodyPr anchor="ctr">
            <a:normAutofit/>
          </a:bodyPr>
          <a:lstStyle>
            <a:lvl1pPr marL="0" indent="0">
              <a:buFont typeface="Arial" pitchFamily="34" charset="0"/>
              <a:buChar char="•"/>
              <a:defRPr sz="2000"/>
            </a:lvl1pPr>
            <a:lvl2pPr marL="541338" indent="-84138">
              <a:buFont typeface="Arial" pitchFamily="34" charset="0"/>
              <a:buChar char="•"/>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600"/>
              </a:spcBef>
              <a:spcAft>
                <a:spcPts val="600"/>
              </a:spcAft>
              <a:buClr>
                <a:schemeClr val="bg1"/>
              </a:buClr>
              <a:buSzPct val="50000"/>
              <a:tabLst/>
              <a:defRPr/>
            </a:pPr>
            <a:r>
              <a:rPr lang="en-GB" noProof="0" dirty="0" smtClean="0"/>
              <a:t>Click to edit Master text styles </a:t>
            </a:r>
          </a:p>
          <a:p>
            <a:pPr lvl="1"/>
            <a:r>
              <a:rPr lang="en-GB" noProof="0" dirty="0" smtClean="0"/>
              <a:t>Second level</a:t>
            </a:r>
          </a:p>
        </p:txBody>
      </p:sp>
      <p:sp>
        <p:nvSpPr>
          <p:cNvPr id="8" name="Title 1"/>
          <p:cNvSpPr>
            <a:spLocks noGrp="1"/>
          </p:cNvSpPr>
          <p:nvPr>
            <p:ph type="title"/>
          </p:nvPr>
        </p:nvSpPr>
        <p:spPr>
          <a:xfrm>
            <a:off x="1403648" y="332656"/>
            <a:ext cx="7200800" cy="576064"/>
          </a:xfrm>
        </p:spPr>
        <p:txBody>
          <a:bodyPr/>
          <a:lstStyle/>
          <a:p>
            <a:r>
              <a:rPr lang="en-GB" noProof="0" smtClean="0"/>
              <a:t>Click to edit Master title style</a:t>
            </a:r>
            <a:endParaRPr lang="en-GB" noProof="0"/>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3" name="Content Placeholder 2"/>
          <p:cNvSpPr>
            <a:spLocks noGrp="1"/>
          </p:cNvSpPr>
          <p:nvPr>
            <p:ph sz="half" idx="1"/>
          </p:nvPr>
        </p:nvSpPr>
        <p:spPr>
          <a:xfrm>
            <a:off x="179512"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6" name="Content Placeholder 2"/>
          <p:cNvSpPr>
            <a:spLocks noGrp="1"/>
          </p:cNvSpPr>
          <p:nvPr>
            <p:ph sz="half" idx="13"/>
          </p:nvPr>
        </p:nvSpPr>
        <p:spPr>
          <a:xfrm>
            <a:off x="4648200"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79512" y="1124744"/>
            <a:ext cx="8784976" cy="5280586"/>
          </a:xfrm>
        </p:spPr>
        <p:txBody>
          <a:bodyPr>
            <a:normAutofit/>
          </a:bodyPr>
          <a:lstStyle>
            <a:lvl1pPr marL="0" indent="0">
              <a:lnSpc>
                <a:spcPct val="100000"/>
              </a:lnSpc>
              <a:buClr>
                <a:schemeClr val="bg1"/>
              </a:buClr>
              <a:buFont typeface="Arial" pitchFamily="34" charset="0"/>
              <a:buNone/>
              <a:defRPr sz="2600">
                <a:solidFill>
                  <a:schemeClr val="tx1"/>
                </a:solidFill>
              </a:defRPr>
            </a:lvl1pPr>
            <a:lvl2pPr>
              <a:lnSpc>
                <a:spcPct val="100000"/>
              </a:lnSpc>
              <a:defRPr sz="2400"/>
            </a:lvl2pPr>
            <a:lvl3pPr>
              <a:lnSpc>
                <a:spcPct val="100000"/>
              </a:lnSpc>
              <a:defRPr sz="2000">
                <a:solidFill>
                  <a:schemeClr val="tx1"/>
                </a:solidFill>
              </a:defRPr>
            </a:lvl3pPr>
            <a:lvl4pPr>
              <a:lnSpc>
                <a:spcPct val="100000"/>
              </a:lnSpc>
              <a:defRPr sz="1800">
                <a:solidFill>
                  <a:schemeClr val="tx1"/>
                </a:solidFill>
              </a:defRPr>
            </a:lvl4pPr>
            <a:lvl5pPr>
              <a:lnSpc>
                <a:spcPct val="100000"/>
              </a:lnSpc>
              <a:defRPr sz="1600">
                <a:solidFill>
                  <a:schemeClr val="tx1"/>
                </a:solidFill>
              </a:defRPr>
            </a:lvl5pPr>
            <a:lvl6pPr>
              <a:lnSpc>
                <a:spcPct val="100000"/>
              </a:lnSpc>
              <a:defRPr sz="1400">
                <a:solidFill>
                  <a:schemeClr val="tx1"/>
                </a:solidFill>
              </a:defRPr>
            </a:lvl6pPr>
          </a:lstStyle>
          <a:p>
            <a:pPr lvl="0"/>
            <a:r>
              <a:rPr lang="en-GB" noProof="0" dirty="0" smtClean="0"/>
              <a:t>Click to edit Master text styles </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lvl1pPr>
              <a:defRPr>
                <a:solidFill>
                  <a:schemeClr val="tx1"/>
                </a:solidFill>
              </a:defRPr>
            </a:lvl1pPr>
          </a:lstStyle>
          <a:p>
            <a:r>
              <a:rPr lang="en-GB" noProof="0" dirty="0" smtClean="0"/>
              <a:t>Click to edit Master title style</a:t>
            </a:r>
            <a:endParaRPr lang="en-GB" noProof="0"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79512" y="1124744"/>
            <a:ext cx="8784976" cy="5280586"/>
          </a:xfrm>
        </p:spPr>
        <p:txBody>
          <a:bodyPr>
            <a:normAutofit/>
          </a:bodyPr>
          <a:lstStyle>
            <a:lvl1pPr marL="0" indent="0">
              <a:lnSpc>
                <a:spcPct val="100000"/>
              </a:lnSpc>
              <a:buClr>
                <a:schemeClr val="bg1"/>
              </a:buClr>
              <a:buFont typeface="Arial" pitchFamily="34" charset="0"/>
              <a:buNone/>
              <a:defRPr sz="2600">
                <a:solidFill>
                  <a:schemeClr val="tx1"/>
                </a:solidFill>
              </a:defRPr>
            </a:lvl1pPr>
            <a:lvl2pPr>
              <a:lnSpc>
                <a:spcPct val="100000"/>
              </a:lnSpc>
              <a:defRPr sz="2400"/>
            </a:lvl2pPr>
            <a:lvl3pPr>
              <a:lnSpc>
                <a:spcPct val="100000"/>
              </a:lnSpc>
              <a:defRPr sz="2000">
                <a:solidFill>
                  <a:schemeClr val="tx1"/>
                </a:solidFill>
              </a:defRPr>
            </a:lvl3pPr>
            <a:lvl4pPr>
              <a:lnSpc>
                <a:spcPct val="100000"/>
              </a:lnSpc>
              <a:defRPr sz="1800">
                <a:solidFill>
                  <a:schemeClr val="tx1"/>
                </a:solidFill>
              </a:defRPr>
            </a:lvl4pPr>
            <a:lvl5pPr>
              <a:lnSpc>
                <a:spcPct val="100000"/>
              </a:lnSpc>
              <a:defRPr sz="1600">
                <a:solidFill>
                  <a:schemeClr val="tx1"/>
                </a:solidFill>
              </a:defRPr>
            </a:lvl5pPr>
            <a:lvl6pPr>
              <a:lnSpc>
                <a:spcPct val="100000"/>
              </a:lnSpc>
              <a:defRPr sz="1400">
                <a:solidFill>
                  <a:schemeClr val="tx1"/>
                </a:solidFill>
              </a:defRPr>
            </a:lvl6pPr>
          </a:lstStyle>
          <a:p>
            <a:pPr lvl="0"/>
            <a:r>
              <a:rPr lang="en-GB" noProof="0" dirty="0" smtClean="0"/>
              <a:t>Click to edit Master text styles </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lvl1pPr>
              <a:defRPr>
                <a:solidFill>
                  <a:schemeClr val="tx1"/>
                </a:solidFill>
              </a:defRPr>
            </a:lvl1pPr>
          </a:lstStyle>
          <a:p>
            <a:r>
              <a:rPr lang="en-GB" noProof="0" dirty="0" smtClean="0"/>
              <a:t>Click to edit Master title style</a:t>
            </a:r>
            <a:endParaRPr lang="en-GB" noProof="0" dirty="0"/>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4" name="Content Placeholder 3"/>
          <p:cNvSpPr>
            <a:spLocks noGrp="1"/>
          </p:cNvSpPr>
          <p:nvPr>
            <p:ph sz="half" idx="2"/>
          </p:nvPr>
        </p:nvSpPr>
        <p:spPr>
          <a:xfrm>
            <a:off x="1795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8" name="Title 1"/>
          <p:cNvSpPr>
            <a:spLocks noGrp="1"/>
          </p:cNvSpPr>
          <p:nvPr>
            <p:ph type="title"/>
          </p:nvPr>
        </p:nvSpPr>
        <p:spPr>
          <a:xfrm>
            <a:off x="1403648" y="332656"/>
            <a:ext cx="7200800" cy="576064"/>
          </a:xfrm>
        </p:spPr>
        <p:txBody>
          <a:bodyPr/>
          <a:lstStyle/>
          <a:p>
            <a:r>
              <a:rPr lang="en-GB" noProof="0" dirty="0" smtClean="0"/>
              <a:t>Click to edit Master title style</a:t>
            </a:r>
            <a:endParaRPr lang="en-GB" noProof="0" dirty="0"/>
          </a:p>
        </p:txBody>
      </p:sp>
      <p:sp>
        <p:nvSpPr>
          <p:cNvPr id="7" name="Text Placeholder 2"/>
          <p:cNvSpPr>
            <a:spLocks noGrp="1"/>
          </p:cNvSpPr>
          <p:nvPr>
            <p:ph type="body" idx="10"/>
          </p:nvPr>
        </p:nvSpPr>
        <p:spPr>
          <a:xfrm>
            <a:off x="46466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9" name="Content Placeholder 3"/>
          <p:cNvSpPr>
            <a:spLocks noGrp="1"/>
          </p:cNvSpPr>
          <p:nvPr>
            <p:ph sz="half" idx="11"/>
          </p:nvPr>
        </p:nvSpPr>
        <p:spPr>
          <a:xfrm>
            <a:off x="46466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Tree>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512" y="1124744"/>
            <a:ext cx="5472608" cy="528058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smtClean="0"/>
              <a:t>Click icon to add picture</a:t>
            </a:r>
            <a:endParaRPr lang="en-GB" noProof="0"/>
          </a:p>
        </p:txBody>
      </p:sp>
      <p:sp>
        <p:nvSpPr>
          <p:cNvPr id="4" name="Text Placeholder 3"/>
          <p:cNvSpPr>
            <a:spLocks noGrp="1"/>
          </p:cNvSpPr>
          <p:nvPr>
            <p:ph type="body" sz="half" idx="2" hasCustomPrompt="1"/>
          </p:nvPr>
        </p:nvSpPr>
        <p:spPr>
          <a:xfrm>
            <a:off x="5652120" y="1124744"/>
            <a:ext cx="3312368" cy="5280587"/>
          </a:xfrm>
        </p:spPr>
        <p:txBody>
          <a:bodyPr anchor="ctr">
            <a:normAutofit/>
          </a:bodyPr>
          <a:lstStyle>
            <a:lvl1pPr marL="0" indent="0">
              <a:buFont typeface="Arial" pitchFamily="34" charset="0"/>
              <a:buChar char="•"/>
              <a:defRPr sz="2000"/>
            </a:lvl1pPr>
            <a:lvl2pPr marL="541338" indent="-84138">
              <a:buFont typeface="Arial" pitchFamily="34" charset="0"/>
              <a:buChar char="•"/>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600"/>
              </a:spcBef>
              <a:spcAft>
                <a:spcPts val="600"/>
              </a:spcAft>
              <a:buClr>
                <a:schemeClr val="bg1"/>
              </a:buClr>
              <a:buSzPct val="50000"/>
              <a:tabLst/>
              <a:defRPr/>
            </a:pPr>
            <a:r>
              <a:rPr lang="en-GB" noProof="0" dirty="0" smtClean="0"/>
              <a:t>Click to edit Master text styles </a:t>
            </a:r>
          </a:p>
          <a:p>
            <a:pPr lvl="1"/>
            <a:r>
              <a:rPr lang="en-GB" noProof="0" dirty="0" smtClean="0"/>
              <a:t>Second level</a:t>
            </a:r>
          </a:p>
        </p:txBody>
      </p:sp>
      <p:sp>
        <p:nvSpPr>
          <p:cNvPr id="8" name="Title 1"/>
          <p:cNvSpPr>
            <a:spLocks noGrp="1"/>
          </p:cNvSpPr>
          <p:nvPr>
            <p:ph type="title"/>
          </p:nvPr>
        </p:nvSpPr>
        <p:spPr>
          <a:xfrm>
            <a:off x="1403648" y="332656"/>
            <a:ext cx="7200800" cy="576064"/>
          </a:xfrm>
        </p:spPr>
        <p:txBody>
          <a:bodyPr/>
          <a:lstStyle/>
          <a:p>
            <a:r>
              <a:rPr lang="en-GB" noProof="0" smtClean="0"/>
              <a:t>Click to edit Master title style</a:t>
            </a:r>
            <a:endParaRPr lang="en-GB" noProof="0"/>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3" name="Content Placeholder 2"/>
          <p:cNvSpPr>
            <a:spLocks noGrp="1"/>
          </p:cNvSpPr>
          <p:nvPr>
            <p:ph sz="half" idx="1"/>
          </p:nvPr>
        </p:nvSpPr>
        <p:spPr>
          <a:xfrm>
            <a:off x="179512"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6" name="Content Placeholder 2"/>
          <p:cNvSpPr>
            <a:spLocks noGrp="1"/>
          </p:cNvSpPr>
          <p:nvPr>
            <p:ph sz="half" idx="13"/>
          </p:nvPr>
        </p:nvSpPr>
        <p:spPr>
          <a:xfrm>
            <a:off x="4648200"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79512" y="1124744"/>
            <a:ext cx="8784976" cy="5280586"/>
          </a:xfrm>
        </p:spPr>
        <p:txBody>
          <a:bodyPr>
            <a:normAutofit/>
          </a:bodyPr>
          <a:lstStyle>
            <a:lvl1pPr marL="0" indent="0">
              <a:lnSpc>
                <a:spcPct val="100000"/>
              </a:lnSpc>
              <a:buClr>
                <a:schemeClr val="bg1"/>
              </a:buClr>
              <a:buFont typeface="Arial" pitchFamily="34" charset="0"/>
              <a:buNone/>
              <a:defRPr sz="2600">
                <a:solidFill>
                  <a:schemeClr val="tx1"/>
                </a:solidFill>
              </a:defRPr>
            </a:lvl1pPr>
            <a:lvl2pPr>
              <a:lnSpc>
                <a:spcPct val="100000"/>
              </a:lnSpc>
              <a:defRPr sz="2400"/>
            </a:lvl2pPr>
            <a:lvl3pPr>
              <a:lnSpc>
                <a:spcPct val="100000"/>
              </a:lnSpc>
              <a:defRPr sz="2000">
                <a:solidFill>
                  <a:schemeClr val="tx1"/>
                </a:solidFill>
              </a:defRPr>
            </a:lvl3pPr>
            <a:lvl4pPr>
              <a:lnSpc>
                <a:spcPct val="100000"/>
              </a:lnSpc>
              <a:defRPr sz="1800">
                <a:solidFill>
                  <a:schemeClr val="tx1"/>
                </a:solidFill>
              </a:defRPr>
            </a:lvl4pPr>
            <a:lvl5pPr>
              <a:lnSpc>
                <a:spcPct val="100000"/>
              </a:lnSpc>
              <a:defRPr sz="1600">
                <a:solidFill>
                  <a:schemeClr val="tx1"/>
                </a:solidFill>
              </a:defRPr>
            </a:lvl5pPr>
            <a:lvl6pPr>
              <a:lnSpc>
                <a:spcPct val="100000"/>
              </a:lnSpc>
              <a:defRPr sz="1400">
                <a:solidFill>
                  <a:schemeClr val="tx1"/>
                </a:solidFill>
              </a:defRPr>
            </a:lvl6pPr>
          </a:lstStyle>
          <a:p>
            <a:pPr lvl="0"/>
            <a:r>
              <a:rPr lang="en-GB" noProof="0" dirty="0" smtClean="0"/>
              <a:t>Click to edit Master text styles </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lvl1pPr>
              <a:defRPr>
                <a:solidFill>
                  <a:schemeClr val="tx1"/>
                </a:solidFill>
              </a:defRPr>
            </a:lvl1pPr>
          </a:lstStyle>
          <a:p>
            <a:r>
              <a:rPr lang="en-GB" noProof="0" dirty="0" smtClean="0"/>
              <a:t>Click to edit Master title style</a:t>
            </a:r>
            <a:endParaRPr lang="en-GB" noProof="0" dirty="0"/>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4" name="Content Placeholder 3"/>
          <p:cNvSpPr>
            <a:spLocks noGrp="1"/>
          </p:cNvSpPr>
          <p:nvPr>
            <p:ph sz="half" idx="2"/>
          </p:nvPr>
        </p:nvSpPr>
        <p:spPr>
          <a:xfrm>
            <a:off x="1795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8" name="Title 1"/>
          <p:cNvSpPr>
            <a:spLocks noGrp="1"/>
          </p:cNvSpPr>
          <p:nvPr>
            <p:ph type="title"/>
          </p:nvPr>
        </p:nvSpPr>
        <p:spPr>
          <a:xfrm>
            <a:off x="1403648" y="332656"/>
            <a:ext cx="7200800" cy="576064"/>
          </a:xfrm>
        </p:spPr>
        <p:txBody>
          <a:bodyPr/>
          <a:lstStyle/>
          <a:p>
            <a:r>
              <a:rPr lang="en-GB" noProof="0" dirty="0" smtClean="0"/>
              <a:t>Click to edit Master title style</a:t>
            </a:r>
            <a:endParaRPr lang="en-GB" noProof="0" dirty="0"/>
          </a:p>
        </p:txBody>
      </p:sp>
      <p:sp>
        <p:nvSpPr>
          <p:cNvPr id="7" name="Text Placeholder 2"/>
          <p:cNvSpPr>
            <a:spLocks noGrp="1"/>
          </p:cNvSpPr>
          <p:nvPr>
            <p:ph type="body" idx="10"/>
          </p:nvPr>
        </p:nvSpPr>
        <p:spPr>
          <a:xfrm>
            <a:off x="46466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9" name="Content Placeholder 3"/>
          <p:cNvSpPr>
            <a:spLocks noGrp="1"/>
          </p:cNvSpPr>
          <p:nvPr>
            <p:ph sz="half" idx="11"/>
          </p:nvPr>
        </p:nvSpPr>
        <p:spPr>
          <a:xfrm>
            <a:off x="46466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Tree>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512" y="1124744"/>
            <a:ext cx="5472608" cy="528058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smtClean="0"/>
              <a:t>Click icon to add picture</a:t>
            </a:r>
            <a:endParaRPr lang="en-GB" noProof="0"/>
          </a:p>
        </p:txBody>
      </p:sp>
      <p:sp>
        <p:nvSpPr>
          <p:cNvPr id="4" name="Text Placeholder 3"/>
          <p:cNvSpPr>
            <a:spLocks noGrp="1"/>
          </p:cNvSpPr>
          <p:nvPr>
            <p:ph type="body" sz="half" idx="2" hasCustomPrompt="1"/>
          </p:nvPr>
        </p:nvSpPr>
        <p:spPr>
          <a:xfrm>
            <a:off x="5652120" y="1124744"/>
            <a:ext cx="3312368" cy="5280587"/>
          </a:xfrm>
        </p:spPr>
        <p:txBody>
          <a:bodyPr anchor="ctr">
            <a:normAutofit/>
          </a:bodyPr>
          <a:lstStyle>
            <a:lvl1pPr marL="0" indent="0">
              <a:buFont typeface="Arial" pitchFamily="34" charset="0"/>
              <a:buChar char="•"/>
              <a:defRPr sz="2000"/>
            </a:lvl1pPr>
            <a:lvl2pPr marL="541338" indent="-84138">
              <a:buFont typeface="Arial" pitchFamily="34" charset="0"/>
              <a:buChar char="•"/>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600"/>
              </a:spcBef>
              <a:spcAft>
                <a:spcPts val="600"/>
              </a:spcAft>
              <a:buClr>
                <a:schemeClr val="bg1"/>
              </a:buClr>
              <a:buSzPct val="50000"/>
              <a:tabLst/>
              <a:defRPr/>
            </a:pPr>
            <a:r>
              <a:rPr lang="en-GB" noProof="0" dirty="0" smtClean="0"/>
              <a:t>Click to edit Master text styles </a:t>
            </a:r>
          </a:p>
          <a:p>
            <a:pPr lvl="1"/>
            <a:r>
              <a:rPr lang="en-GB" noProof="0" dirty="0" smtClean="0"/>
              <a:t>Second level</a:t>
            </a:r>
          </a:p>
        </p:txBody>
      </p:sp>
      <p:sp>
        <p:nvSpPr>
          <p:cNvPr id="8" name="Title 1"/>
          <p:cNvSpPr>
            <a:spLocks noGrp="1"/>
          </p:cNvSpPr>
          <p:nvPr>
            <p:ph type="title"/>
          </p:nvPr>
        </p:nvSpPr>
        <p:spPr>
          <a:xfrm>
            <a:off x="1403648" y="332656"/>
            <a:ext cx="7200800" cy="576064"/>
          </a:xfrm>
        </p:spPr>
        <p:txBody>
          <a:bodyPr/>
          <a:lstStyle/>
          <a:p>
            <a:r>
              <a:rPr lang="en-GB" noProof="0" smtClean="0"/>
              <a:t>Click to edit Master title style</a:t>
            </a:r>
            <a:endParaRPr lang="en-GB" noProof="0"/>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3" name="Content Placeholder 2"/>
          <p:cNvSpPr>
            <a:spLocks noGrp="1"/>
          </p:cNvSpPr>
          <p:nvPr>
            <p:ph sz="half" idx="1"/>
          </p:nvPr>
        </p:nvSpPr>
        <p:spPr>
          <a:xfrm>
            <a:off x="179512"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6" name="Content Placeholder 2"/>
          <p:cNvSpPr>
            <a:spLocks noGrp="1"/>
          </p:cNvSpPr>
          <p:nvPr>
            <p:ph sz="half" idx="13"/>
          </p:nvPr>
        </p:nvSpPr>
        <p:spPr>
          <a:xfrm>
            <a:off x="4648200"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79512" y="1124744"/>
            <a:ext cx="8784976" cy="5280586"/>
          </a:xfrm>
        </p:spPr>
        <p:txBody>
          <a:bodyPr>
            <a:normAutofit/>
          </a:bodyPr>
          <a:lstStyle>
            <a:lvl1pPr marL="0" indent="0">
              <a:lnSpc>
                <a:spcPct val="100000"/>
              </a:lnSpc>
              <a:buClr>
                <a:schemeClr val="bg1"/>
              </a:buClr>
              <a:buFont typeface="Arial" pitchFamily="34" charset="0"/>
              <a:buNone/>
              <a:defRPr sz="2600">
                <a:solidFill>
                  <a:schemeClr val="tx1"/>
                </a:solidFill>
              </a:defRPr>
            </a:lvl1pPr>
            <a:lvl2pPr>
              <a:lnSpc>
                <a:spcPct val="100000"/>
              </a:lnSpc>
              <a:defRPr sz="2400"/>
            </a:lvl2pPr>
            <a:lvl3pPr>
              <a:lnSpc>
                <a:spcPct val="100000"/>
              </a:lnSpc>
              <a:defRPr sz="2000">
                <a:solidFill>
                  <a:schemeClr val="tx1"/>
                </a:solidFill>
              </a:defRPr>
            </a:lvl3pPr>
            <a:lvl4pPr>
              <a:lnSpc>
                <a:spcPct val="100000"/>
              </a:lnSpc>
              <a:defRPr sz="1800">
                <a:solidFill>
                  <a:schemeClr val="tx1"/>
                </a:solidFill>
              </a:defRPr>
            </a:lvl4pPr>
            <a:lvl5pPr>
              <a:lnSpc>
                <a:spcPct val="100000"/>
              </a:lnSpc>
              <a:defRPr sz="1600">
                <a:solidFill>
                  <a:schemeClr val="tx1"/>
                </a:solidFill>
              </a:defRPr>
            </a:lvl5pPr>
            <a:lvl6pPr>
              <a:lnSpc>
                <a:spcPct val="100000"/>
              </a:lnSpc>
              <a:defRPr sz="1400">
                <a:solidFill>
                  <a:schemeClr val="tx1"/>
                </a:solidFill>
              </a:defRPr>
            </a:lvl6pPr>
          </a:lstStyle>
          <a:p>
            <a:pPr lvl="0"/>
            <a:r>
              <a:rPr lang="en-GB" noProof="0" dirty="0" smtClean="0"/>
              <a:t>Click to edit Master text styles </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lvl1pPr>
              <a:defRPr>
                <a:solidFill>
                  <a:schemeClr val="tx1"/>
                </a:solidFill>
              </a:defRPr>
            </a:lvl1pPr>
          </a:lstStyle>
          <a:p>
            <a:r>
              <a:rPr lang="en-GB" noProof="0" dirty="0" smtClean="0"/>
              <a:t>Click to edit Master title style</a:t>
            </a:r>
            <a:endParaRPr lang="en-GB" noProof="0"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4" name="Content Placeholder 3"/>
          <p:cNvSpPr>
            <a:spLocks noGrp="1"/>
          </p:cNvSpPr>
          <p:nvPr>
            <p:ph sz="half" idx="2"/>
          </p:nvPr>
        </p:nvSpPr>
        <p:spPr>
          <a:xfrm>
            <a:off x="1795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8" name="Title 1"/>
          <p:cNvSpPr>
            <a:spLocks noGrp="1"/>
          </p:cNvSpPr>
          <p:nvPr>
            <p:ph type="title"/>
          </p:nvPr>
        </p:nvSpPr>
        <p:spPr>
          <a:xfrm>
            <a:off x="1403648" y="332656"/>
            <a:ext cx="7200800" cy="576064"/>
          </a:xfrm>
        </p:spPr>
        <p:txBody>
          <a:bodyPr/>
          <a:lstStyle/>
          <a:p>
            <a:r>
              <a:rPr lang="en-GB" noProof="0" dirty="0" smtClean="0"/>
              <a:t>Click to edit Master title style</a:t>
            </a:r>
            <a:endParaRPr lang="en-GB" noProof="0" dirty="0"/>
          </a:p>
        </p:txBody>
      </p:sp>
      <p:sp>
        <p:nvSpPr>
          <p:cNvPr id="7" name="Text Placeholder 2"/>
          <p:cNvSpPr>
            <a:spLocks noGrp="1"/>
          </p:cNvSpPr>
          <p:nvPr>
            <p:ph type="body" idx="10"/>
          </p:nvPr>
        </p:nvSpPr>
        <p:spPr>
          <a:xfrm>
            <a:off x="46466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9" name="Content Placeholder 3"/>
          <p:cNvSpPr>
            <a:spLocks noGrp="1"/>
          </p:cNvSpPr>
          <p:nvPr>
            <p:ph sz="half" idx="11"/>
          </p:nvPr>
        </p:nvSpPr>
        <p:spPr>
          <a:xfrm>
            <a:off x="46466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4" name="Content Placeholder 3"/>
          <p:cNvSpPr>
            <a:spLocks noGrp="1"/>
          </p:cNvSpPr>
          <p:nvPr>
            <p:ph sz="half" idx="2"/>
          </p:nvPr>
        </p:nvSpPr>
        <p:spPr>
          <a:xfrm>
            <a:off x="1795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8" name="Title 1"/>
          <p:cNvSpPr>
            <a:spLocks noGrp="1"/>
          </p:cNvSpPr>
          <p:nvPr>
            <p:ph type="title"/>
          </p:nvPr>
        </p:nvSpPr>
        <p:spPr>
          <a:xfrm>
            <a:off x="1403648" y="332656"/>
            <a:ext cx="7200800" cy="576064"/>
          </a:xfrm>
        </p:spPr>
        <p:txBody>
          <a:bodyPr/>
          <a:lstStyle/>
          <a:p>
            <a:r>
              <a:rPr lang="en-GB" noProof="0" dirty="0" smtClean="0"/>
              <a:t>Click to edit Master title style</a:t>
            </a:r>
            <a:endParaRPr lang="en-GB" noProof="0" dirty="0"/>
          </a:p>
        </p:txBody>
      </p:sp>
      <p:sp>
        <p:nvSpPr>
          <p:cNvPr id="7" name="Text Placeholder 2"/>
          <p:cNvSpPr>
            <a:spLocks noGrp="1"/>
          </p:cNvSpPr>
          <p:nvPr>
            <p:ph type="body" idx="10"/>
          </p:nvPr>
        </p:nvSpPr>
        <p:spPr>
          <a:xfrm>
            <a:off x="46466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9" name="Content Placeholder 3"/>
          <p:cNvSpPr>
            <a:spLocks noGrp="1"/>
          </p:cNvSpPr>
          <p:nvPr>
            <p:ph sz="half" idx="11"/>
          </p:nvPr>
        </p:nvSpPr>
        <p:spPr>
          <a:xfrm>
            <a:off x="46466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Tree>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512" y="1124744"/>
            <a:ext cx="5472608" cy="528058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smtClean="0"/>
              <a:t>Click icon to add picture</a:t>
            </a:r>
            <a:endParaRPr lang="en-GB" noProof="0"/>
          </a:p>
        </p:txBody>
      </p:sp>
      <p:sp>
        <p:nvSpPr>
          <p:cNvPr id="4" name="Text Placeholder 3"/>
          <p:cNvSpPr>
            <a:spLocks noGrp="1"/>
          </p:cNvSpPr>
          <p:nvPr>
            <p:ph type="body" sz="half" idx="2" hasCustomPrompt="1"/>
          </p:nvPr>
        </p:nvSpPr>
        <p:spPr>
          <a:xfrm>
            <a:off x="5652120" y="1124744"/>
            <a:ext cx="3312368" cy="5280587"/>
          </a:xfrm>
        </p:spPr>
        <p:txBody>
          <a:bodyPr anchor="ctr">
            <a:normAutofit/>
          </a:bodyPr>
          <a:lstStyle>
            <a:lvl1pPr marL="0" indent="0">
              <a:buFont typeface="Arial" pitchFamily="34" charset="0"/>
              <a:buChar char="•"/>
              <a:defRPr sz="2000"/>
            </a:lvl1pPr>
            <a:lvl2pPr marL="541338" indent="-84138">
              <a:buFont typeface="Arial" pitchFamily="34" charset="0"/>
              <a:buChar char="•"/>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600"/>
              </a:spcBef>
              <a:spcAft>
                <a:spcPts val="600"/>
              </a:spcAft>
              <a:buClr>
                <a:schemeClr val="bg1"/>
              </a:buClr>
              <a:buSzPct val="50000"/>
              <a:tabLst/>
              <a:defRPr/>
            </a:pPr>
            <a:r>
              <a:rPr lang="en-GB" noProof="0" dirty="0" smtClean="0"/>
              <a:t>Click to edit Master text styles </a:t>
            </a:r>
          </a:p>
          <a:p>
            <a:pPr lvl="1"/>
            <a:r>
              <a:rPr lang="en-GB" noProof="0" dirty="0" smtClean="0"/>
              <a:t>Second level</a:t>
            </a:r>
          </a:p>
        </p:txBody>
      </p:sp>
      <p:sp>
        <p:nvSpPr>
          <p:cNvPr id="8" name="Title 1"/>
          <p:cNvSpPr>
            <a:spLocks noGrp="1"/>
          </p:cNvSpPr>
          <p:nvPr>
            <p:ph type="title"/>
          </p:nvPr>
        </p:nvSpPr>
        <p:spPr>
          <a:xfrm>
            <a:off x="1403648" y="332656"/>
            <a:ext cx="7200800" cy="576064"/>
          </a:xfrm>
        </p:spPr>
        <p:txBody>
          <a:bodyPr/>
          <a:lstStyle/>
          <a:p>
            <a:r>
              <a:rPr lang="en-GB" noProof="0" smtClean="0"/>
              <a:t>Click to edit Master title style</a:t>
            </a:r>
            <a:endParaRPr lang="en-GB" noProof="0"/>
          </a:p>
        </p:txBody>
      </p:sp>
    </p:spTree>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3" name="Content Placeholder 2"/>
          <p:cNvSpPr>
            <a:spLocks noGrp="1"/>
          </p:cNvSpPr>
          <p:nvPr>
            <p:ph sz="half" idx="1"/>
          </p:nvPr>
        </p:nvSpPr>
        <p:spPr>
          <a:xfrm>
            <a:off x="179512"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6" name="Content Placeholder 2"/>
          <p:cNvSpPr>
            <a:spLocks noGrp="1"/>
          </p:cNvSpPr>
          <p:nvPr>
            <p:ph sz="half" idx="13"/>
          </p:nvPr>
        </p:nvSpPr>
        <p:spPr>
          <a:xfrm>
            <a:off x="4648200" y="1124744"/>
            <a:ext cx="4316288" cy="5280586"/>
          </a:xfrm>
        </p:spPr>
        <p:txBody>
          <a:bodyPr>
            <a:normAutofit/>
          </a:bodyPr>
          <a:lstStyle>
            <a:lvl1pPr marL="0" indent="0">
              <a:lnSpc>
                <a:spcPct val="100000"/>
              </a:lnSpc>
              <a:tabLst/>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79512" y="1124744"/>
            <a:ext cx="8784976" cy="5280586"/>
          </a:xfrm>
        </p:spPr>
        <p:txBody>
          <a:bodyPr>
            <a:normAutofit/>
          </a:bodyPr>
          <a:lstStyle>
            <a:lvl1pPr marL="0" indent="0">
              <a:lnSpc>
                <a:spcPct val="100000"/>
              </a:lnSpc>
              <a:buClr>
                <a:schemeClr val="bg1"/>
              </a:buClr>
              <a:buFont typeface="Arial" pitchFamily="34" charset="0"/>
              <a:buNone/>
              <a:defRPr sz="2600">
                <a:solidFill>
                  <a:schemeClr val="tx1"/>
                </a:solidFill>
              </a:defRPr>
            </a:lvl1pPr>
            <a:lvl2pPr>
              <a:lnSpc>
                <a:spcPct val="100000"/>
              </a:lnSpc>
              <a:defRPr sz="2400"/>
            </a:lvl2pPr>
            <a:lvl3pPr>
              <a:lnSpc>
                <a:spcPct val="100000"/>
              </a:lnSpc>
              <a:defRPr sz="2000">
                <a:solidFill>
                  <a:schemeClr val="tx1"/>
                </a:solidFill>
              </a:defRPr>
            </a:lvl3pPr>
            <a:lvl4pPr>
              <a:lnSpc>
                <a:spcPct val="100000"/>
              </a:lnSpc>
              <a:defRPr sz="1800">
                <a:solidFill>
                  <a:schemeClr val="tx1"/>
                </a:solidFill>
              </a:defRPr>
            </a:lvl4pPr>
            <a:lvl5pPr>
              <a:lnSpc>
                <a:spcPct val="100000"/>
              </a:lnSpc>
              <a:defRPr sz="1600">
                <a:solidFill>
                  <a:schemeClr val="tx1"/>
                </a:solidFill>
              </a:defRPr>
            </a:lvl5pPr>
            <a:lvl6pPr>
              <a:lnSpc>
                <a:spcPct val="100000"/>
              </a:lnSpc>
              <a:defRPr sz="1400">
                <a:solidFill>
                  <a:schemeClr val="tx1"/>
                </a:solidFill>
              </a:defRPr>
            </a:lvl6pPr>
          </a:lstStyle>
          <a:p>
            <a:pPr lvl="0"/>
            <a:r>
              <a:rPr lang="en-GB" noProof="0" dirty="0" smtClean="0"/>
              <a:t>Click to edit Master text styles </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lvl1pPr>
              <a:defRPr>
                <a:solidFill>
                  <a:schemeClr val="tx1"/>
                </a:solidFill>
              </a:defRPr>
            </a:lvl1pPr>
          </a:lstStyle>
          <a:p>
            <a:r>
              <a:rPr lang="en-GB" noProof="0" dirty="0" smtClean="0"/>
              <a:t>Click to edit Master title style</a:t>
            </a:r>
            <a:endParaRPr lang="en-GB" noProof="0" dirty="0"/>
          </a:p>
        </p:txBody>
      </p:sp>
    </p:spTree>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4" name="Content Placeholder 3"/>
          <p:cNvSpPr>
            <a:spLocks noGrp="1"/>
          </p:cNvSpPr>
          <p:nvPr>
            <p:ph sz="half" idx="2"/>
          </p:nvPr>
        </p:nvSpPr>
        <p:spPr>
          <a:xfrm>
            <a:off x="1795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8" name="Title 1"/>
          <p:cNvSpPr>
            <a:spLocks noGrp="1"/>
          </p:cNvSpPr>
          <p:nvPr>
            <p:ph type="title"/>
          </p:nvPr>
        </p:nvSpPr>
        <p:spPr>
          <a:xfrm>
            <a:off x="1403648" y="332656"/>
            <a:ext cx="7200800" cy="576064"/>
          </a:xfrm>
        </p:spPr>
        <p:txBody>
          <a:bodyPr/>
          <a:lstStyle/>
          <a:p>
            <a:r>
              <a:rPr lang="en-GB" noProof="0" dirty="0" smtClean="0"/>
              <a:t>Click to edit Master title style</a:t>
            </a:r>
            <a:endParaRPr lang="en-GB" noProof="0" dirty="0"/>
          </a:p>
        </p:txBody>
      </p:sp>
      <p:sp>
        <p:nvSpPr>
          <p:cNvPr id="7" name="Text Placeholder 2"/>
          <p:cNvSpPr>
            <a:spLocks noGrp="1"/>
          </p:cNvSpPr>
          <p:nvPr>
            <p:ph type="body" idx="10"/>
          </p:nvPr>
        </p:nvSpPr>
        <p:spPr>
          <a:xfrm>
            <a:off x="46466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9" name="Content Placeholder 3"/>
          <p:cNvSpPr>
            <a:spLocks noGrp="1"/>
          </p:cNvSpPr>
          <p:nvPr>
            <p:ph sz="half" idx="11"/>
          </p:nvPr>
        </p:nvSpPr>
        <p:spPr>
          <a:xfrm>
            <a:off x="46466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Tree>
  </p:cSld>
  <p:clrMapOvr>
    <a:masterClrMapping/>
  </p:clrMapOvr>
  <p:transition spd="med">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512" y="1124744"/>
            <a:ext cx="5472608" cy="528058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smtClean="0"/>
              <a:t>Click icon to add picture</a:t>
            </a:r>
            <a:endParaRPr lang="en-GB" noProof="0"/>
          </a:p>
        </p:txBody>
      </p:sp>
      <p:sp>
        <p:nvSpPr>
          <p:cNvPr id="4" name="Text Placeholder 3"/>
          <p:cNvSpPr>
            <a:spLocks noGrp="1"/>
          </p:cNvSpPr>
          <p:nvPr>
            <p:ph type="body" sz="half" idx="2" hasCustomPrompt="1"/>
          </p:nvPr>
        </p:nvSpPr>
        <p:spPr>
          <a:xfrm>
            <a:off x="5652120" y="1124744"/>
            <a:ext cx="3312368" cy="5280587"/>
          </a:xfrm>
        </p:spPr>
        <p:txBody>
          <a:bodyPr anchor="ctr">
            <a:normAutofit/>
          </a:bodyPr>
          <a:lstStyle>
            <a:lvl1pPr marL="0" indent="0">
              <a:buFont typeface="Arial" pitchFamily="34" charset="0"/>
              <a:buChar char="•"/>
              <a:defRPr sz="2000"/>
            </a:lvl1pPr>
            <a:lvl2pPr marL="541338" indent="-84138">
              <a:buFont typeface="Arial" pitchFamily="34" charset="0"/>
              <a:buChar char="•"/>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600"/>
              </a:spcBef>
              <a:spcAft>
                <a:spcPts val="600"/>
              </a:spcAft>
              <a:buClr>
                <a:schemeClr val="bg1"/>
              </a:buClr>
              <a:buSzPct val="50000"/>
              <a:tabLst/>
              <a:defRPr/>
            </a:pPr>
            <a:r>
              <a:rPr lang="en-GB" noProof="0" dirty="0" smtClean="0"/>
              <a:t>Click to edit Master text styles </a:t>
            </a:r>
          </a:p>
          <a:p>
            <a:pPr lvl="1"/>
            <a:r>
              <a:rPr lang="en-GB" noProof="0" dirty="0" smtClean="0"/>
              <a:t>Second level</a:t>
            </a:r>
          </a:p>
        </p:txBody>
      </p:sp>
      <p:sp>
        <p:nvSpPr>
          <p:cNvPr id="8" name="Title 1"/>
          <p:cNvSpPr>
            <a:spLocks noGrp="1"/>
          </p:cNvSpPr>
          <p:nvPr>
            <p:ph type="title"/>
          </p:nvPr>
        </p:nvSpPr>
        <p:spPr>
          <a:xfrm>
            <a:off x="1403648" y="332656"/>
            <a:ext cx="7200800" cy="576064"/>
          </a:xfrm>
        </p:spPr>
        <p:txBody>
          <a:bodyPr/>
          <a:lstStyle/>
          <a:p>
            <a:r>
              <a:rPr lang="en-GB" noProof="0" smtClean="0"/>
              <a:t>Click to edit Master title style</a:t>
            </a:r>
            <a:endParaRPr lang="en-GB" noProof="0"/>
          </a:p>
        </p:txBody>
      </p:sp>
    </p:spTree>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RU Key messag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79512" y="188913"/>
            <a:ext cx="8785101" cy="6264275"/>
          </a:xfrm>
        </p:spPr>
        <p:txBody>
          <a:bodyPr anchor="ctr">
            <a:normAutofit/>
          </a:bodyPr>
          <a:lstStyle>
            <a:lvl1pPr marL="0" indent="0">
              <a:buNone/>
              <a:defRPr sz="4400" b="0" cap="small" spc="0" baseline="0">
                <a:ln>
                  <a:noFill/>
                </a:ln>
                <a:solidFill>
                  <a:schemeClr val="accent4">
                    <a:lumMod val="60000"/>
                    <a:lumOff val="40000"/>
                  </a:schemeClr>
                </a:solidFill>
                <a:effectLst/>
              </a:defRPr>
            </a:lvl1pPr>
            <a:lvl2pPr>
              <a:buNone/>
              <a:defRPr sz="4000">
                <a:solidFill>
                  <a:schemeClr val="accent4">
                    <a:lumMod val="60000"/>
                    <a:lumOff val="40000"/>
                  </a:schemeClr>
                </a:solidFill>
              </a:defRPr>
            </a:lvl2pPr>
            <a:lvl3pPr>
              <a:buNone/>
              <a:defRPr sz="3600">
                <a:solidFill>
                  <a:schemeClr val="accent4">
                    <a:lumMod val="60000"/>
                    <a:lumOff val="40000"/>
                  </a:schemeClr>
                </a:solidFill>
              </a:defRPr>
            </a:lvl3pPr>
            <a:lvl4pPr>
              <a:buNone/>
              <a:defRPr sz="3200">
                <a:solidFill>
                  <a:schemeClr val="accent4">
                    <a:lumMod val="60000"/>
                    <a:lumOff val="40000"/>
                  </a:schemeClr>
                </a:solidFill>
              </a:defRPr>
            </a:lvl4pPr>
            <a:lvl5pPr>
              <a:buNone/>
              <a:defRPr sz="2800">
                <a:solidFill>
                  <a:schemeClr val="accent4">
                    <a:lumMod val="60000"/>
                    <a:lumOff val="40000"/>
                  </a:schemeClr>
                </a:solidFill>
              </a:defRPr>
            </a:lvl5pPr>
          </a:lstStyle>
          <a:p>
            <a:pPr lvl="0"/>
            <a:r>
              <a:rPr lang="en-GB" noProof="0" dirty="0" smtClean="0"/>
              <a:t>Click here to add a key message</a:t>
            </a:r>
          </a:p>
        </p:txBody>
      </p:sp>
    </p:spTree>
  </p:cSld>
  <p:clrMapOvr>
    <a:masterClrMapping/>
  </p:clrMapOvr>
  <p:transition spd="med">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Tree>
  </p:cSld>
  <p:clrMapOvr>
    <a:masterClrMapping/>
  </p:clrMapOvr>
  <p:transition spd="med">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512" y="1124744"/>
            <a:ext cx="5472608" cy="528058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smtClean="0"/>
              <a:t>Click icon to add picture</a:t>
            </a:r>
            <a:endParaRPr lang="en-GB" noProof="0"/>
          </a:p>
        </p:txBody>
      </p:sp>
      <p:sp>
        <p:nvSpPr>
          <p:cNvPr id="4" name="Text Placeholder 3"/>
          <p:cNvSpPr>
            <a:spLocks noGrp="1"/>
          </p:cNvSpPr>
          <p:nvPr>
            <p:ph type="body" sz="half" idx="2" hasCustomPrompt="1"/>
          </p:nvPr>
        </p:nvSpPr>
        <p:spPr>
          <a:xfrm>
            <a:off x="5652120" y="1124744"/>
            <a:ext cx="3312368" cy="5280587"/>
          </a:xfrm>
        </p:spPr>
        <p:txBody>
          <a:bodyPr anchor="ctr">
            <a:normAutofit/>
          </a:bodyPr>
          <a:lstStyle>
            <a:lvl1pPr marL="0" indent="0">
              <a:buFont typeface="Arial" pitchFamily="34" charset="0"/>
              <a:buChar char="•"/>
              <a:defRPr sz="2000"/>
            </a:lvl1pPr>
            <a:lvl2pPr marL="541338" indent="-84138">
              <a:buFont typeface="Arial" pitchFamily="34" charset="0"/>
              <a:buChar char="•"/>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600"/>
              </a:spcBef>
              <a:spcAft>
                <a:spcPts val="600"/>
              </a:spcAft>
              <a:buClr>
                <a:schemeClr val="bg1"/>
              </a:buClr>
              <a:buSzPct val="50000"/>
              <a:tabLst/>
              <a:defRPr/>
            </a:pPr>
            <a:r>
              <a:rPr lang="en-GB" noProof="0" dirty="0" smtClean="0"/>
              <a:t>Click to edit Master text styles </a:t>
            </a:r>
          </a:p>
          <a:p>
            <a:pPr lvl="1"/>
            <a:r>
              <a:rPr lang="en-GB" noProof="0" dirty="0" smtClean="0"/>
              <a:t>Second level</a:t>
            </a:r>
          </a:p>
        </p:txBody>
      </p:sp>
      <p:sp>
        <p:nvSpPr>
          <p:cNvPr id="8" name="Title 1"/>
          <p:cNvSpPr>
            <a:spLocks noGrp="1"/>
          </p:cNvSpPr>
          <p:nvPr>
            <p:ph type="title"/>
          </p:nvPr>
        </p:nvSpPr>
        <p:spPr>
          <a:xfrm>
            <a:off x="1403648" y="332656"/>
            <a:ext cx="7200800" cy="576064"/>
          </a:xfrm>
        </p:spPr>
        <p:txBody>
          <a:bodyPr/>
          <a:lstStyle/>
          <a:p>
            <a:r>
              <a:rPr lang="en-GB" noProof="0" smtClean="0"/>
              <a:t>Click to edit Master title style</a:t>
            </a:r>
            <a:endParaRPr lang="en-GB" noProof="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6"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
        <p:nvSpPr>
          <p:cNvPr id="7" name="Footer Placeholder 4"/>
          <p:cNvSpPr>
            <a:spLocks noGrp="1"/>
          </p:cNvSpPr>
          <p:nvPr>
            <p:ph type="ftr" sz="quarter" idx="11"/>
          </p:nvPr>
        </p:nvSpPr>
        <p:spPr>
          <a:xfrm>
            <a:off x="5940152" y="6629400"/>
            <a:ext cx="3168352" cy="457200"/>
          </a:xfrm>
          <a:prstGeom prst="rect">
            <a:avLst/>
          </a:prstGeom>
        </p:spPr>
        <p:txBody>
          <a:bodyPr/>
          <a:lstStyle/>
          <a:p>
            <a:pPr algn="r">
              <a:defRPr/>
            </a:pPr>
            <a:r>
              <a:rPr lang="en-US" dirty="0" smtClean="0">
                <a:effectLst/>
              </a:rPr>
              <a:t>© International Road Transport Union (IRU) 2013</a:t>
            </a:r>
            <a:endParaRPr lang="en-US" dirty="0">
              <a:effectLst/>
            </a:endParaRPr>
          </a:p>
        </p:txBody>
      </p:sp>
      <p:sp>
        <p:nvSpPr>
          <p:cNvPr id="8" name="Slide Number Placeholder 6"/>
          <p:cNvSpPr>
            <a:spLocks noGrp="1"/>
          </p:cNvSpPr>
          <p:nvPr>
            <p:ph type="sldNum" sz="quarter" idx="12"/>
          </p:nvPr>
        </p:nvSpPr>
        <p:spPr>
          <a:xfrm>
            <a:off x="0" y="6613376"/>
            <a:ext cx="9144000" cy="489248"/>
          </a:xfrm>
          <a:prstGeom prst="rect">
            <a:avLst/>
          </a:prstGeom>
          <a:effectLst/>
        </p:spPr>
        <p:txBody>
          <a:bodyPr/>
          <a:lstStyle>
            <a:lvl1pPr>
              <a:defRPr smtClean="0">
                <a:effectLst>
                  <a:outerShdw blurRad="38100" dist="38100" dir="2700000" algn="tl">
                    <a:srgbClr val="000000">
                      <a:alpha val="43137"/>
                    </a:srgbClr>
                  </a:outerShdw>
                </a:effectLst>
              </a:defRPr>
            </a:lvl1pPr>
          </a:lstStyle>
          <a:p>
            <a:pPr>
              <a:defRPr/>
            </a:pPr>
            <a:r>
              <a:rPr lang="en-US" dirty="0" smtClean="0">
                <a:effectLst/>
              </a:rPr>
              <a:t>Page</a:t>
            </a:r>
            <a:r>
              <a:rPr lang="en-US" dirty="0" smtClean="0"/>
              <a:t> </a:t>
            </a:r>
            <a:fld id="{1DED8866-FF6C-4927-BBE0-BE5524942850}" type="slidenum">
              <a:rPr lang="en-US" smtClean="0">
                <a:effectLst/>
              </a:rPr>
              <a:pPr>
                <a:defRPr/>
              </a:pPr>
              <a:t>‹#›</a:t>
            </a:fld>
            <a:endParaRPr lang="en-US" dirty="0">
              <a:effectLst/>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3" name="Content Placeholder 2"/>
          <p:cNvSpPr>
            <a:spLocks noGrp="1"/>
          </p:cNvSpPr>
          <p:nvPr>
            <p:ph sz="half" idx="1"/>
          </p:nvPr>
        </p:nvSpPr>
        <p:spPr>
          <a:xfrm>
            <a:off x="179512"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6" name="Content Placeholder 2"/>
          <p:cNvSpPr>
            <a:spLocks noGrp="1"/>
          </p:cNvSpPr>
          <p:nvPr>
            <p:ph sz="half" idx="13"/>
          </p:nvPr>
        </p:nvSpPr>
        <p:spPr>
          <a:xfrm>
            <a:off x="4648200"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79512" y="1124744"/>
            <a:ext cx="8784976" cy="5280586"/>
          </a:xfrm>
        </p:spPr>
        <p:txBody>
          <a:bodyPr>
            <a:normAutofit/>
          </a:bodyPr>
          <a:lstStyle>
            <a:lvl1pPr marL="0" indent="0">
              <a:lnSpc>
                <a:spcPct val="100000"/>
              </a:lnSpc>
              <a:buClr>
                <a:schemeClr val="bg1"/>
              </a:buClr>
              <a:buFont typeface="Arial" pitchFamily="34" charset="0"/>
              <a:buNone/>
              <a:defRPr sz="2600">
                <a:solidFill>
                  <a:schemeClr val="tx1"/>
                </a:solidFill>
              </a:defRPr>
            </a:lvl1pPr>
            <a:lvl2pPr>
              <a:lnSpc>
                <a:spcPct val="100000"/>
              </a:lnSpc>
              <a:defRPr sz="2400"/>
            </a:lvl2pPr>
            <a:lvl3pPr>
              <a:lnSpc>
                <a:spcPct val="100000"/>
              </a:lnSpc>
              <a:defRPr sz="2000">
                <a:solidFill>
                  <a:schemeClr val="tx1"/>
                </a:solidFill>
              </a:defRPr>
            </a:lvl3pPr>
            <a:lvl4pPr>
              <a:lnSpc>
                <a:spcPct val="100000"/>
              </a:lnSpc>
              <a:defRPr sz="1800">
                <a:solidFill>
                  <a:schemeClr val="tx1"/>
                </a:solidFill>
              </a:defRPr>
            </a:lvl4pPr>
            <a:lvl5pPr>
              <a:lnSpc>
                <a:spcPct val="100000"/>
              </a:lnSpc>
              <a:defRPr sz="1600">
                <a:solidFill>
                  <a:schemeClr val="tx1"/>
                </a:solidFill>
              </a:defRPr>
            </a:lvl5pPr>
            <a:lvl6pPr>
              <a:lnSpc>
                <a:spcPct val="100000"/>
              </a:lnSpc>
              <a:defRPr sz="1400">
                <a:solidFill>
                  <a:schemeClr val="tx1"/>
                </a:solidFill>
              </a:defRPr>
            </a:lvl6pPr>
          </a:lstStyle>
          <a:p>
            <a:pPr lvl="0"/>
            <a:r>
              <a:rPr lang="en-GB" noProof="0" dirty="0" smtClean="0"/>
              <a:t>Click to edit Master text styles </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lvl1pPr>
              <a:defRPr>
                <a:solidFill>
                  <a:schemeClr val="tx1"/>
                </a:solidFill>
              </a:defRPr>
            </a:lvl1pPr>
          </a:lstStyle>
          <a:p>
            <a:r>
              <a:rPr lang="en-GB" noProof="0" dirty="0" smtClean="0"/>
              <a:t>Click to edit Master title style</a:t>
            </a:r>
            <a:endParaRPr lang="en-GB" noProof="0"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image" Target="../media/image10.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10.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1.xml"/><Relationship Id="rId1" Type="http://schemas.openxmlformats.org/officeDocument/2006/relationships/slideLayout" Target="../slideLayouts/slideLayout48.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2.xml"/><Relationship Id="rId1" Type="http://schemas.openxmlformats.org/officeDocument/2006/relationships/slideLayout" Target="../slideLayouts/slideLayout49.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13.xml"/><Relationship Id="rId1" Type="http://schemas.openxmlformats.org/officeDocument/2006/relationships/slideLayout" Target="../slideLayouts/slideLayout50.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5.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5.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6.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6.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7.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7.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8.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9.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9.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cSld>
  <p:clrMap bg1="lt1" tx1="dk1" bg2="lt2" tx2="dk2" accent1="accent1" accent2="accent2" accent3="accent3" accent4="accent4" accent5="accent5" accent6="accent6" hlink="hlink" folHlink="folHlink"/>
  <p:sldLayoutIdLst>
    <p:sldLayoutId id="2147483661" r:id="rId1"/>
  </p:sldLayoutIdLst>
  <p:transition spd="med">
    <p:fade/>
  </p:transition>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457200" indent="-457200" algn="l" defTabSz="914400" rtl="0" eaLnBrk="1" latinLnBrk="0" hangingPunct="1">
        <a:spcBef>
          <a:spcPct val="20000"/>
        </a:spcBef>
        <a:buFontTx/>
        <a:buNone/>
        <a:defRPr sz="2000" kern="1200">
          <a:solidFill>
            <a:schemeClr val="bg1"/>
          </a:solidFill>
          <a:latin typeface="+mn-lt"/>
          <a:ea typeface="+mn-ea"/>
          <a:cs typeface="+mn-cs"/>
        </a:defRPr>
      </a:lvl1pPr>
      <a:lvl2pPr marL="623888" indent="-176213"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2pPr>
      <a:lvl3pPr marL="1077913" indent="-163513"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3pPr>
      <a:lvl4pPr marL="1525588" indent="-153988" algn="l" defTabSz="914400" rtl="0" eaLnBrk="1" latinLnBrk="0" hangingPunct="1">
        <a:spcBef>
          <a:spcPct val="20000"/>
        </a:spcBef>
        <a:buFont typeface="Arial" pitchFamily="34" charset="0"/>
        <a:buChar char="•"/>
        <a:defRPr sz="1400" kern="1200">
          <a:solidFill>
            <a:schemeClr val="bg1"/>
          </a:solidFill>
          <a:latin typeface="+mn-lt"/>
          <a:ea typeface="+mn-ea"/>
          <a:cs typeface="+mn-cs"/>
        </a:defRPr>
      </a:lvl4pPr>
      <a:lvl5pPr marL="1973263" indent="-144463" algn="l" defTabSz="914400" rtl="0" eaLnBrk="1" latinLnBrk="0" hangingPunct="1">
        <a:spcBef>
          <a:spcPct val="20000"/>
        </a:spcBef>
        <a:buFont typeface="Arial" pitchFamily="34" charset="0"/>
        <a:buChar char="•"/>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179512" y="1124744"/>
            <a:ext cx="8784976" cy="5280587"/>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Slide Number Placeholder 5"/>
          <p:cNvSpPr txBox="1">
            <a:spLocks/>
          </p:cNvSpPr>
          <p:nvPr/>
        </p:nvSpPr>
        <p:spPr>
          <a:xfrm>
            <a:off x="4355976" y="6448251"/>
            <a:ext cx="432048" cy="3651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A125171-1718-4284-B057-0086126218B6}" type="slidenum">
              <a:rPr kumimoji="0" lang="en-GB" sz="7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Lst>
  <p:transition spd="med">
    <p:fade/>
  </p:transition>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Clr>
          <a:schemeClr val="bg1"/>
        </a:buClr>
        <a:buSzPct val="50000"/>
        <a:buFont typeface="Arial" pitchFamily="34" charset="0"/>
        <a:buNone/>
        <a:defRPr sz="2600" kern="1200">
          <a:solidFill>
            <a:schemeClr val="tx1"/>
          </a:solidFill>
          <a:latin typeface="+mn-lt"/>
          <a:ea typeface="+mn-ea"/>
          <a:cs typeface="+mn-cs"/>
        </a:defRPr>
      </a:lvl1pPr>
      <a:lvl2pPr marL="623888" indent="-176213" algn="l" defTabSz="914400" rtl="0" eaLnBrk="1" latinLnBrk="0" hangingPunct="1">
        <a:lnSpc>
          <a:spcPct val="100000"/>
        </a:lnSpc>
        <a:spcBef>
          <a:spcPts val="600"/>
        </a:spcBef>
        <a:spcAft>
          <a:spcPts val="600"/>
        </a:spcAft>
        <a:buClr>
          <a:schemeClr val="accent1"/>
        </a:buClr>
        <a:buFont typeface="Arial" pitchFamily="34" charset="0"/>
        <a:buChar char="•"/>
        <a:defRPr sz="2400" kern="1200">
          <a:solidFill>
            <a:schemeClr val="accent1"/>
          </a:solidFill>
          <a:latin typeface="+mn-lt"/>
          <a:ea typeface="+mn-ea"/>
          <a:cs typeface="+mn-cs"/>
        </a:defRPr>
      </a:lvl2pPr>
      <a:lvl3pPr marL="1077913" indent="-163513" algn="l" defTabSz="914400" rtl="0" eaLnBrk="1" latinLnBrk="0" hangingPunct="1">
        <a:lnSpc>
          <a:spcPct val="100000"/>
        </a:lnSpc>
        <a:spcBef>
          <a:spcPts val="600"/>
        </a:spcBef>
        <a:spcAft>
          <a:spcPts val="600"/>
        </a:spcAft>
        <a:buClr>
          <a:schemeClr val="accent1"/>
        </a:buClr>
        <a:buFont typeface="Arial" pitchFamily="34" charset="0"/>
        <a:buChar char="•"/>
        <a:defRPr sz="2000" kern="1200">
          <a:solidFill>
            <a:schemeClr val="tx1"/>
          </a:solidFill>
          <a:latin typeface="+mn-lt"/>
          <a:ea typeface="+mn-ea"/>
          <a:cs typeface="+mn-cs"/>
        </a:defRPr>
      </a:lvl3pPr>
      <a:lvl4pPr marL="1525588" indent="-153988" algn="l" defTabSz="914400" rtl="0" eaLnBrk="1" latinLnBrk="0" hangingPunct="1">
        <a:lnSpc>
          <a:spcPct val="100000"/>
        </a:lnSpc>
        <a:spcBef>
          <a:spcPts val="600"/>
        </a:spcBef>
        <a:spcAft>
          <a:spcPts val="600"/>
        </a:spcAft>
        <a:buClr>
          <a:schemeClr val="accent1"/>
        </a:buClr>
        <a:buFont typeface="Arial" pitchFamily="34" charset="0"/>
        <a:buChar char="•"/>
        <a:defRPr sz="1800" kern="1200">
          <a:solidFill>
            <a:schemeClr val="tx1"/>
          </a:solidFill>
          <a:latin typeface="+mn-lt"/>
          <a:ea typeface="+mn-ea"/>
          <a:cs typeface="+mn-cs"/>
        </a:defRPr>
      </a:lvl4pPr>
      <a:lvl5pPr marL="1973263" indent="-144463" algn="l" defTabSz="914400" rtl="0" eaLnBrk="1" latinLnBrk="0" hangingPunct="1">
        <a:lnSpc>
          <a:spcPct val="100000"/>
        </a:lnSpc>
        <a:spcBef>
          <a:spcPts val="600"/>
        </a:spcBef>
        <a:spcAft>
          <a:spcPts val="600"/>
        </a:spcAft>
        <a:buClr>
          <a:schemeClr val="accent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ct val="20000"/>
        </a:spcBef>
        <a:buClr>
          <a:schemeClr val="accent1"/>
        </a:buClr>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124744"/>
            <a:ext cx="8784976" cy="5280587"/>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Slide Number Placeholder 5"/>
          <p:cNvSpPr txBox="1">
            <a:spLocks/>
          </p:cNvSpPr>
          <p:nvPr/>
        </p:nvSpPr>
        <p:spPr>
          <a:xfrm>
            <a:off x="4355976" y="6448251"/>
            <a:ext cx="432048" cy="3651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A125171-1718-4284-B057-0086126218B6}" type="slidenum">
              <a:rPr kumimoji="0" lang="en-GB" sz="7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Lst>
  <p:transition spd="med">
    <p:fade/>
  </p:transition>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lumMod val="75000"/>
              <a:lumOff val="25000"/>
            </a:schemeClr>
          </a:solidFill>
          <a:latin typeface="+mj-lt"/>
          <a:ea typeface="+mj-ea"/>
          <a:cs typeface="+mj-cs"/>
        </a:defRPr>
      </a:lvl1pPr>
    </p:titleStyle>
    <p:bodyStyle>
      <a:lvl1pPr marL="93663" indent="-93663" algn="l" defTabSz="914400" rtl="0" eaLnBrk="1" latinLnBrk="0" hangingPunct="1">
        <a:lnSpc>
          <a:spcPct val="100000"/>
        </a:lnSpc>
        <a:spcBef>
          <a:spcPts val="600"/>
        </a:spcBef>
        <a:spcAft>
          <a:spcPts val="600"/>
        </a:spcAft>
        <a:buClr>
          <a:schemeClr val="bg1"/>
        </a:buClr>
        <a:buSzPct val="50000"/>
        <a:buFont typeface="Arial" pitchFamily="34" charset="0"/>
        <a:buNone/>
        <a:defRPr sz="2600" kern="1200">
          <a:solidFill>
            <a:schemeClr val="tx1"/>
          </a:solidFill>
          <a:latin typeface="+mn-lt"/>
          <a:ea typeface="+mn-ea"/>
          <a:cs typeface="+mn-cs"/>
        </a:defRPr>
      </a:lvl1pPr>
      <a:lvl2pPr marL="623888" indent="-176213" algn="l" defTabSz="914400" rtl="0" eaLnBrk="1" latinLnBrk="0" hangingPunct="1">
        <a:lnSpc>
          <a:spcPct val="100000"/>
        </a:lnSpc>
        <a:spcBef>
          <a:spcPts val="600"/>
        </a:spcBef>
        <a:spcAft>
          <a:spcPts val="600"/>
        </a:spcAft>
        <a:buClr>
          <a:schemeClr val="accent1"/>
        </a:buClr>
        <a:buFont typeface="Arial" pitchFamily="34" charset="0"/>
        <a:buChar char="•"/>
        <a:defRPr sz="2400" kern="1200">
          <a:solidFill>
            <a:schemeClr val="tx1"/>
          </a:solidFill>
          <a:latin typeface="+mn-lt"/>
          <a:ea typeface="+mn-ea"/>
          <a:cs typeface="+mn-cs"/>
        </a:defRPr>
      </a:lvl2pPr>
      <a:lvl3pPr marL="1077913" indent="-163513" algn="l" defTabSz="914400" rtl="0" eaLnBrk="1" latinLnBrk="0" hangingPunct="1">
        <a:lnSpc>
          <a:spcPct val="100000"/>
        </a:lnSpc>
        <a:spcBef>
          <a:spcPts val="600"/>
        </a:spcBef>
        <a:spcAft>
          <a:spcPts val="600"/>
        </a:spcAft>
        <a:buClr>
          <a:schemeClr val="accent1"/>
        </a:buClr>
        <a:buFont typeface="Arial" pitchFamily="34" charset="0"/>
        <a:buChar char="•"/>
        <a:defRPr sz="2000" kern="1200">
          <a:solidFill>
            <a:schemeClr val="tx1"/>
          </a:solidFill>
          <a:latin typeface="+mn-lt"/>
          <a:ea typeface="+mn-ea"/>
          <a:cs typeface="+mn-cs"/>
        </a:defRPr>
      </a:lvl3pPr>
      <a:lvl4pPr marL="1525588" indent="-153988" algn="l" defTabSz="914400" rtl="0" eaLnBrk="1" latinLnBrk="0" hangingPunct="1">
        <a:lnSpc>
          <a:spcPct val="100000"/>
        </a:lnSpc>
        <a:spcBef>
          <a:spcPts val="600"/>
        </a:spcBef>
        <a:spcAft>
          <a:spcPts val="600"/>
        </a:spcAft>
        <a:buClr>
          <a:schemeClr val="accent1"/>
        </a:buClr>
        <a:buFont typeface="Arial" pitchFamily="34" charset="0"/>
        <a:buChar char="•"/>
        <a:defRPr sz="1800" kern="1200">
          <a:solidFill>
            <a:schemeClr val="tx1"/>
          </a:solidFill>
          <a:latin typeface="+mn-lt"/>
          <a:ea typeface="+mn-ea"/>
          <a:cs typeface="+mn-cs"/>
        </a:defRPr>
      </a:lvl4pPr>
      <a:lvl5pPr marL="1973263" indent="-144463" algn="l" defTabSz="914400" rtl="0" eaLnBrk="1" latinLnBrk="0" hangingPunct="1">
        <a:lnSpc>
          <a:spcPct val="100000"/>
        </a:lnSpc>
        <a:spcBef>
          <a:spcPts val="600"/>
        </a:spcBef>
        <a:spcAft>
          <a:spcPts val="600"/>
        </a:spcAft>
        <a:buClr>
          <a:schemeClr val="accent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p:cNvSpPr txBox="1">
            <a:spLocks/>
          </p:cNvSpPr>
          <p:nvPr/>
        </p:nvSpPr>
        <p:spPr>
          <a:xfrm>
            <a:off x="4355976" y="6448251"/>
            <a:ext cx="432048" cy="3651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A125171-1718-4284-B057-0086126218B6}" type="slidenum">
              <a:rPr kumimoji="0" lang="en-GB" sz="7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3" name="TextBox 2"/>
          <p:cNvSpPr txBox="1"/>
          <p:nvPr/>
        </p:nvSpPr>
        <p:spPr>
          <a:xfrm>
            <a:off x="1475656" y="2132856"/>
            <a:ext cx="4896544" cy="2592288"/>
          </a:xfrm>
          <a:prstGeom prst="rect">
            <a:avLst/>
          </a:prstGeom>
          <a:noFill/>
          <a:effectLst/>
        </p:spPr>
        <p:txBody>
          <a:bodyPr wrap="square" rtlCol="0">
            <a:normAutofit/>
          </a:bodyPr>
          <a:lstStyle/>
          <a:p>
            <a:endParaRPr lang="fr-CH" sz="1800" baseline="0" dirty="0" err="1" smtClean="0">
              <a:solidFill>
                <a:schemeClr val="tx1"/>
              </a:solidFill>
            </a:endParaRPr>
          </a:p>
        </p:txBody>
      </p:sp>
    </p:spTree>
  </p:cSld>
  <p:clrMap bg1="lt1" tx1="dk1" bg2="lt2" tx2="dk2" accent1="accent1" accent2="accent2" accent3="accent3" accent4="accent4" accent5="accent5" accent6="accent6" hlink="hlink" folHlink="folHlink"/>
  <p:sldLayoutIdLst>
    <p:sldLayoutId id="2147483671" r:id="rId1"/>
  </p:sldLayoutIdLst>
  <p:transition spd="med">
    <p:fade/>
  </p:transition>
  <p:timing>
    <p:tnLst>
      <p:par>
        <p:cTn id="1" dur="indefinite" restart="never" nodeType="tmRoot"/>
      </p:par>
    </p:tnLst>
  </p:timing>
  <p:hf hdr="0" ftr="0" dt="0"/>
  <p:txStyles>
    <p:titleStyle>
      <a:lvl1pPr algn="ctr" defTabSz="914400" rtl="0" eaLnBrk="1" latinLnBrk="0" hangingPunct="1">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spcBef>
          <a:spcPct val="20000"/>
        </a:spcBef>
        <a:buClr>
          <a:schemeClr val="bg1"/>
        </a:buClr>
        <a:buSzPct val="50000"/>
        <a:buFont typeface="Arial" pitchFamily="34" charset="0"/>
        <a:buChar char="•"/>
        <a:defRPr sz="2000" kern="1200">
          <a:solidFill>
            <a:schemeClr val="tx1">
              <a:lumMod val="75000"/>
              <a:lumOff val="25000"/>
            </a:schemeClr>
          </a:solidFill>
          <a:latin typeface="+mn-lt"/>
          <a:ea typeface="+mn-ea"/>
          <a:cs typeface="+mn-cs"/>
        </a:defRPr>
      </a:lvl1pPr>
      <a:lvl2pPr marL="623888" indent="-176213" algn="l" defTabSz="914400" rtl="0" eaLnBrk="1" latinLnBrk="0" hangingPunct="1">
        <a:spcBef>
          <a:spcPct val="20000"/>
        </a:spcBef>
        <a:buClr>
          <a:schemeClr val="accent1"/>
        </a:buClr>
        <a:buFont typeface="Arial" pitchFamily="34" charset="0"/>
        <a:buChar char="•"/>
        <a:defRPr sz="1800" kern="1200">
          <a:solidFill>
            <a:schemeClr val="accent1"/>
          </a:solidFill>
          <a:latin typeface="+mn-lt"/>
          <a:ea typeface="+mn-ea"/>
          <a:cs typeface="+mn-cs"/>
        </a:defRPr>
      </a:lvl2pPr>
      <a:lvl3pPr marL="1077913" indent="-163513" algn="l" defTabSz="914400" rtl="0" eaLnBrk="1" latinLnBrk="0" hangingPunct="1">
        <a:spcBef>
          <a:spcPct val="20000"/>
        </a:spcBef>
        <a:buClr>
          <a:schemeClr val="accent1"/>
        </a:buClr>
        <a:buFont typeface="Arial" pitchFamily="34" charset="0"/>
        <a:buChar char="•"/>
        <a:defRPr sz="1600" kern="1200">
          <a:solidFill>
            <a:schemeClr val="tx1">
              <a:lumMod val="75000"/>
              <a:lumOff val="25000"/>
            </a:schemeClr>
          </a:solidFill>
          <a:latin typeface="+mn-lt"/>
          <a:ea typeface="+mn-ea"/>
          <a:cs typeface="+mn-cs"/>
        </a:defRPr>
      </a:lvl3pPr>
      <a:lvl4pPr marL="1525588" indent="-153988" algn="l" defTabSz="914400" rtl="0" eaLnBrk="1" latinLnBrk="0" hangingPunct="1">
        <a:spcBef>
          <a:spcPct val="20000"/>
        </a:spcBef>
        <a:buClr>
          <a:schemeClr val="accent1"/>
        </a:buClr>
        <a:buFont typeface="Arial" pitchFamily="34" charset="0"/>
        <a:buChar char="•"/>
        <a:defRPr sz="1400" kern="1200">
          <a:solidFill>
            <a:schemeClr val="tx1">
              <a:lumMod val="75000"/>
              <a:lumOff val="25000"/>
            </a:schemeClr>
          </a:solidFill>
          <a:latin typeface="+mn-lt"/>
          <a:ea typeface="+mn-ea"/>
          <a:cs typeface="+mn-cs"/>
        </a:defRPr>
      </a:lvl4pPr>
      <a:lvl5pPr marL="1973263" indent="-144463" algn="l" defTabSz="914400" rtl="0" eaLnBrk="1" latinLnBrk="0" hangingPunct="1">
        <a:spcBef>
          <a:spcPct val="20000"/>
        </a:spcBef>
        <a:buClr>
          <a:schemeClr val="accent1"/>
        </a:buClr>
        <a:buFont typeface="Arial"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8" r:id="rId1"/>
  </p:sldLayoutIdLst>
  <p:transition spd="med">
    <p:fade/>
  </p:transition>
  <p:hf hdr="0" ftr="0" dt="0"/>
  <p:txStyles>
    <p:titleStyle>
      <a:lvl1pPr algn="l" defTabSz="914400" rtl="0" eaLnBrk="1" latinLnBrk="0" hangingPunct="1">
        <a:spcBef>
          <a:spcPct val="0"/>
        </a:spcBef>
        <a:buNone/>
        <a:defRPr sz="2800" kern="1200">
          <a:solidFill>
            <a:schemeClr val="tx1">
              <a:lumMod val="75000"/>
              <a:lumOff val="25000"/>
            </a:schemeClr>
          </a:solidFill>
          <a:latin typeface="+mj-lt"/>
          <a:ea typeface="+mj-ea"/>
          <a:cs typeface="+mj-cs"/>
        </a:defRPr>
      </a:lvl1pPr>
    </p:titleStyle>
    <p:bodyStyle>
      <a:lvl1pPr marL="457200" indent="-457200" algn="l" defTabSz="914400" rtl="0" eaLnBrk="1" latinLnBrk="0" hangingPunct="1">
        <a:spcBef>
          <a:spcPct val="20000"/>
        </a:spcBef>
        <a:buFontTx/>
        <a:buNone/>
        <a:defRPr sz="2000" kern="1200">
          <a:solidFill>
            <a:schemeClr val="tx1">
              <a:lumMod val="75000"/>
              <a:lumOff val="25000"/>
            </a:schemeClr>
          </a:solidFill>
          <a:latin typeface="+mn-lt"/>
          <a:ea typeface="+mn-ea"/>
          <a:cs typeface="+mn-cs"/>
        </a:defRPr>
      </a:lvl1pPr>
      <a:lvl2pPr marL="623888" indent="-176213" algn="l" defTabSz="914400" rtl="0" eaLnBrk="1" latinLnBrk="0" hangingPunct="1">
        <a:spcBef>
          <a:spcPct val="20000"/>
        </a:spcBef>
        <a:buClr>
          <a:schemeClr val="accent1"/>
        </a:buClr>
        <a:buFont typeface="Arial" pitchFamily="34" charset="0"/>
        <a:buChar char="•"/>
        <a:defRPr sz="1800" kern="1200">
          <a:solidFill>
            <a:schemeClr val="accent1"/>
          </a:solidFill>
          <a:latin typeface="+mn-lt"/>
          <a:ea typeface="+mn-ea"/>
          <a:cs typeface="+mn-cs"/>
        </a:defRPr>
      </a:lvl2pPr>
      <a:lvl3pPr marL="1077913" indent="-163513" algn="l" defTabSz="914400" rtl="0" eaLnBrk="1" latinLnBrk="0" hangingPunct="1">
        <a:spcBef>
          <a:spcPct val="20000"/>
        </a:spcBef>
        <a:buClr>
          <a:schemeClr val="accent1"/>
        </a:buClr>
        <a:buFont typeface="Arial" pitchFamily="34" charset="0"/>
        <a:buChar char="•"/>
        <a:defRPr sz="1600" kern="1200">
          <a:solidFill>
            <a:schemeClr val="tx1">
              <a:lumMod val="75000"/>
              <a:lumOff val="25000"/>
            </a:schemeClr>
          </a:solidFill>
          <a:latin typeface="+mn-lt"/>
          <a:ea typeface="+mn-ea"/>
          <a:cs typeface="+mn-cs"/>
        </a:defRPr>
      </a:lvl3pPr>
      <a:lvl4pPr marL="1525588" indent="-153988" algn="l" defTabSz="914400" rtl="0" eaLnBrk="1" latinLnBrk="0" hangingPunct="1">
        <a:spcBef>
          <a:spcPct val="20000"/>
        </a:spcBef>
        <a:buClr>
          <a:schemeClr val="accent1"/>
        </a:buClr>
        <a:buFont typeface="Arial" pitchFamily="34" charset="0"/>
        <a:buChar char="•"/>
        <a:defRPr sz="1400" kern="1200">
          <a:solidFill>
            <a:schemeClr val="tx1">
              <a:lumMod val="75000"/>
              <a:lumOff val="25000"/>
            </a:schemeClr>
          </a:solidFill>
          <a:latin typeface="+mn-lt"/>
          <a:ea typeface="+mn-ea"/>
          <a:cs typeface="+mn-cs"/>
        </a:defRPr>
      </a:lvl4pPr>
      <a:lvl5pPr marL="1973263" indent="-144463" algn="l" defTabSz="914400" rtl="0" eaLnBrk="1" latinLnBrk="0" hangingPunct="1">
        <a:spcBef>
          <a:spcPct val="20000"/>
        </a:spcBef>
        <a:buClr>
          <a:schemeClr val="accent1"/>
        </a:buClr>
        <a:buFont typeface="Arial"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179512" y="1124744"/>
            <a:ext cx="8784976" cy="5280587"/>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Slide Number Placeholder 5"/>
          <p:cNvSpPr txBox="1">
            <a:spLocks/>
          </p:cNvSpPr>
          <p:nvPr/>
        </p:nvSpPr>
        <p:spPr>
          <a:xfrm>
            <a:off x="4355976" y="6448251"/>
            <a:ext cx="432048" cy="3651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A125171-1718-4284-B057-0086126218B6}" type="slidenum">
              <a:rPr kumimoji="0" lang="en-GB" sz="7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6" r:id="rId3"/>
    <p:sldLayoutId id="2147483667" r:id="rId4"/>
    <p:sldLayoutId id="2147483669" r:id="rId5"/>
    <p:sldLayoutId id="2147483734" r:id="rId6"/>
  </p:sldLayoutIdLst>
  <p:transition spd="med">
    <p:fade/>
  </p:transition>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Clr>
          <a:schemeClr val="bg1"/>
        </a:buClr>
        <a:buSzPct val="50000"/>
        <a:buFont typeface="Arial" pitchFamily="34" charset="0"/>
        <a:buNone/>
        <a:defRPr sz="2600" kern="1200">
          <a:solidFill>
            <a:schemeClr val="tx1"/>
          </a:solidFill>
          <a:latin typeface="+mn-lt"/>
          <a:ea typeface="+mn-ea"/>
          <a:cs typeface="+mn-cs"/>
        </a:defRPr>
      </a:lvl1pPr>
      <a:lvl2pPr marL="623888" indent="-176213" algn="l" defTabSz="914400" rtl="0" eaLnBrk="1" latinLnBrk="0" hangingPunct="1">
        <a:lnSpc>
          <a:spcPct val="100000"/>
        </a:lnSpc>
        <a:spcBef>
          <a:spcPts val="600"/>
        </a:spcBef>
        <a:spcAft>
          <a:spcPts val="600"/>
        </a:spcAft>
        <a:buClr>
          <a:schemeClr val="accent1"/>
        </a:buClr>
        <a:buFont typeface="Arial" pitchFamily="34" charset="0"/>
        <a:buChar char="•"/>
        <a:defRPr sz="2400" kern="1200">
          <a:solidFill>
            <a:schemeClr val="accent1"/>
          </a:solidFill>
          <a:latin typeface="+mn-lt"/>
          <a:ea typeface="+mn-ea"/>
          <a:cs typeface="+mn-cs"/>
        </a:defRPr>
      </a:lvl2pPr>
      <a:lvl3pPr marL="1077913" indent="-163513" algn="l" defTabSz="914400" rtl="0" eaLnBrk="1" latinLnBrk="0" hangingPunct="1">
        <a:lnSpc>
          <a:spcPct val="100000"/>
        </a:lnSpc>
        <a:spcBef>
          <a:spcPts val="600"/>
        </a:spcBef>
        <a:spcAft>
          <a:spcPts val="600"/>
        </a:spcAft>
        <a:buClr>
          <a:schemeClr val="accent1"/>
        </a:buClr>
        <a:buFont typeface="Arial" pitchFamily="34" charset="0"/>
        <a:buChar char="•"/>
        <a:defRPr sz="2000" kern="1200">
          <a:solidFill>
            <a:schemeClr val="tx1"/>
          </a:solidFill>
          <a:latin typeface="+mn-lt"/>
          <a:ea typeface="+mn-ea"/>
          <a:cs typeface="+mn-cs"/>
        </a:defRPr>
      </a:lvl3pPr>
      <a:lvl4pPr marL="1525588" indent="-153988" algn="l" defTabSz="914400" rtl="0" eaLnBrk="1" latinLnBrk="0" hangingPunct="1">
        <a:lnSpc>
          <a:spcPct val="100000"/>
        </a:lnSpc>
        <a:spcBef>
          <a:spcPts val="600"/>
        </a:spcBef>
        <a:spcAft>
          <a:spcPts val="600"/>
        </a:spcAft>
        <a:buClr>
          <a:schemeClr val="accent1"/>
        </a:buClr>
        <a:buFont typeface="Arial" pitchFamily="34" charset="0"/>
        <a:buChar char="•"/>
        <a:defRPr sz="1800" kern="1200">
          <a:solidFill>
            <a:schemeClr val="tx1"/>
          </a:solidFill>
          <a:latin typeface="+mn-lt"/>
          <a:ea typeface="+mn-ea"/>
          <a:cs typeface="+mn-cs"/>
        </a:defRPr>
      </a:lvl4pPr>
      <a:lvl5pPr marL="1973263" indent="-144463" algn="l" defTabSz="914400" rtl="0" eaLnBrk="1" latinLnBrk="0" hangingPunct="1">
        <a:lnSpc>
          <a:spcPct val="100000"/>
        </a:lnSpc>
        <a:spcBef>
          <a:spcPts val="600"/>
        </a:spcBef>
        <a:spcAft>
          <a:spcPts val="600"/>
        </a:spcAft>
        <a:buClr>
          <a:schemeClr val="accent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ct val="20000"/>
        </a:spcBef>
        <a:buClr>
          <a:schemeClr val="accent1"/>
        </a:buClr>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179512" y="1124744"/>
            <a:ext cx="8784976" cy="5280587"/>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Slide Number Placeholder 5"/>
          <p:cNvSpPr txBox="1">
            <a:spLocks/>
          </p:cNvSpPr>
          <p:nvPr/>
        </p:nvSpPr>
        <p:spPr>
          <a:xfrm>
            <a:off x="4355976" y="6448251"/>
            <a:ext cx="432048" cy="3651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A125171-1718-4284-B057-0086126218B6}" type="slidenum">
              <a:rPr kumimoji="0" lang="en-GB" sz="7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ransition spd="med">
    <p:fade/>
  </p:transition>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Clr>
          <a:schemeClr val="bg1"/>
        </a:buClr>
        <a:buSzPct val="50000"/>
        <a:buFont typeface="Arial" pitchFamily="34" charset="0"/>
        <a:buNone/>
        <a:defRPr sz="2600" kern="1200">
          <a:solidFill>
            <a:schemeClr val="tx1"/>
          </a:solidFill>
          <a:latin typeface="+mn-lt"/>
          <a:ea typeface="+mn-ea"/>
          <a:cs typeface="+mn-cs"/>
        </a:defRPr>
      </a:lvl1pPr>
      <a:lvl2pPr marL="623888" indent="-176213" algn="l" defTabSz="914400" rtl="0" eaLnBrk="1" latinLnBrk="0" hangingPunct="1">
        <a:lnSpc>
          <a:spcPct val="100000"/>
        </a:lnSpc>
        <a:spcBef>
          <a:spcPts val="600"/>
        </a:spcBef>
        <a:spcAft>
          <a:spcPts val="600"/>
        </a:spcAft>
        <a:buClr>
          <a:schemeClr val="accent1"/>
        </a:buClr>
        <a:buFont typeface="Arial" pitchFamily="34" charset="0"/>
        <a:buChar char="•"/>
        <a:defRPr sz="2400" kern="1200">
          <a:solidFill>
            <a:schemeClr val="accent1"/>
          </a:solidFill>
          <a:latin typeface="+mn-lt"/>
          <a:ea typeface="+mn-ea"/>
          <a:cs typeface="+mn-cs"/>
        </a:defRPr>
      </a:lvl2pPr>
      <a:lvl3pPr marL="1077913" indent="-163513" algn="l" defTabSz="914400" rtl="0" eaLnBrk="1" latinLnBrk="0" hangingPunct="1">
        <a:lnSpc>
          <a:spcPct val="100000"/>
        </a:lnSpc>
        <a:spcBef>
          <a:spcPts val="600"/>
        </a:spcBef>
        <a:spcAft>
          <a:spcPts val="600"/>
        </a:spcAft>
        <a:buClr>
          <a:schemeClr val="accent1"/>
        </a:buClr>
        <a:buFont typeface="Arial" pitchFamily="34" charset="0"/>
        <a:buChar char="•"/>
        <a:defRPr sz="2000" kern="1200">
          <a:solidFill>
            <a:schemeClr val="tx1"/>
          </a:solidFill>
          <a:latin typeface="+mn-lt"/>
          <a:ea typeface="+mn-ea"/>
          <a:cs typeface="+mn-cs"/>
        </a:defRPr>
      </a:lvl3pPr>
      <a:lvl4pPr marL="1525588" indent="-153988" algn="l" defTabSz="914400" rtl="0" eaLnBrk="1" latinLnBrk="0" hangingPunct="1">
        <a:lnSpc>
          <a:spcPct val="100000"/>
        </a:lnSpc>
        <a:spcBef>
          <a:spcPts val="600"/>
        </a:spcBef>
        <a:spcAft>
          <a:spcPts val="600"/>
        </a:spcAft>
        <a:buClr>
          <a:schemeClr val="accent1"/>
        </a:buClr>
        <a:buFont typeface="Arial" pitchFamily="34" charset="0"/>
        <a:buChar char="•"/>
        <a:defRPr sz="1800" kern="1200">
          <a:solidFill>
            <a:schemeClr val="tx1"/>
          </a:solidFill>
          <a:latin typeface="+mn-lt"/>
          <a:ea typeface="+mn-ea"/>
          <a:cs typeface="+mn-cs"/>
        </a:defRPr>
      </a:lvl4pPr>
      <a:lvl5pPr marL="1973263" indent="-144463" algn="l" defTabSz="914400" rtl="0" eaLnBrk="1" latinLnBrk="0" hangingPunct="1">
        <a:lnSpc>
          <a:spcPct val="100000"/>
        </a:lnSpc>
        <a:spcBef>
          <a:spcPts val="600"/>
        </a:spcBef>
        <a:spcAft>
          <a:spcPts val="600"/>
        </a:spcAft>
        <a:buClr>
          <a:schemeClr val="accent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ct val="20000"/>
        </a:spcBef>
        <a:buClr>
          <a:schemeClr val="accent1"/>
        </a:buClr>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179512" y="1124744"/>
            <a:ext cx="8784976" cy="5280587"/>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Slide Number Placeholder 5"/>
          <p:cNvSpPr txBox="1">
            <a:spLocks/>
          </p:cNvSpPr>
          <p:nvPr/>
        </p:nvSpPr>
        <p:spPr>
          <a:xfrm>
            <a:off x="4355976" y="6448251"/>
            <a:ext cx="432048" cy="3651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A125171-1718-4284-B057-0086126218B6}" type="slidenum">
              <a:rPr kumimoji="0" lang="en-GB" sz="7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transition spd="med">
    <p:fade/>
  </p:transition>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Clr>
          <a:schemeClr val="bg1"/>
        </a:buClr>
        <a:buSzPct val="50000"/>
        <a:buFont typeface="Arial" pitchFamily="34" charset="0"/>
        <a:buNone/>
        <a:defRPr sz="2600" kern="1200">
          <a:solidFill>
            <a:schemeClr val="tx1"/>
          </a:solidFill>
          <a:latin typeface="+mn-lt"/>
          <a:ea typeface="+mn-ea"/>
          <a:cs typeface="+mn-cs"/>
        </a:defRPr>
      </a:lvl1pPr>
      <a:lvl2pPr marL="623888" indent="-176213" algn="l" defTabSz="914400" rtl="0" eaLnBrk="1" latinLnBrk="0" hangingPunct="1">
        <a:lnSpc>
          <a:spcPct val="100000"/>
        </a:lnSpc>
        <a:spcBef>
          <a:spcPts val="600"/>
        </a:spcBef>
        <a:spcAft>
          <a:spcPts val="600"/>
        </a:spcAft>
        <a:buClr>
          <a:schemeClr val="accent1"/>
        </a:buClr>
        <a:buFont typeface="Arial" pitchFamily="34" charset="0"/>
        <a:buChar char="•"/>
        <a:defRPr sz="2400" kern="1200">
          <a:solidFill>
            <a:schemeClr val="accent1"/>
          </a:solidFill>
          <a:latin typeface="+mn-lt"/>
          <a:ea typeface="+mn-ea"/>
          <a:cs typeface="+mn-cs"/>
        </a:defRPr>
      </a:lvl2pPr>
      <a:lvl3pPr marL="1077913" indent="-163513" algn="l" defTabSz="914400" rtl="0" eaLnBrk="1" latinLnBrk="0" hangingPunct="1">
        <a:lnSpc>
          <a:spcPct val="100000"/>
        </a:lnSpc>
        <a:spcBef>
          <a:spcPts val="600"/>
        </a:spcBef>
        <a:spcAft>
          <a:spcPts val="600"/>
        </a:spcAft>
        <a:buClr>
          <a:schemeClr val="accent1"/>
        </a:buClr>
        <a:buFont typeface="Arial" pitchFamily="34" charset="0"/>
        <a:buChar char="•"/>
        <a:defRPr sz="2000" kern="1200">
          <a:solidFill>
            <a:schemeClr val="tx1"/>
          </a:solidFill>
          <a:latin typeface="+mn-lt"/>
          <a:ea typeface="+mn-ea"/>
          <a:cs typeface="+mn-cs"/>
        </a:defRPr>
      </a:lvl3pPr>
      <a:lvl4pPr marL="1525588" indent="-153988" algn="l" defTabSz="914400" rtl="0" eaLnBrk="1" latinLnBrk="0" hangingPunct="1">
        <a:lnSpc>
          <a:spcPct val="100000"/>
        </a:lnSpc>
        <a:spcBef>
          <a:spcPts val="600"/>
        </a:spcBef>
        <a:spcAft>
          <a:spcPts val="600"/>
        </a:spcAft>
        <a:buClr>
          <a:schemeClr val="accent1"/>
        </a:buClr>
        <a:buFont typeface="Arial" pitchFamily="34" charset="0"/>
        <a:buChar char="•"/>
        <a:defRPr sz="1800" kern="1200">
          <a:solidFill>
            <a:schemeClr val="tx1"/>
          </a:solidFill>
          <a:latin typeface="+mn-lt"/>
          <a:ea typeface="+mn-ea"/>
          <a:cs typeface="+mn-cs"/>
        </a:defRPr>
      </a:lvl4pPr>
      <a:lvl5pPr marL="1973263" indent="-144463" algn="l" defTabSz="914400" rtl="0" eaLnBrk="1" latinLnBrk="0" hangingPunct="1">
        <a:lnSpc>
          <a:spcPct val="100000"/>
        </a:lnSpc>
        <a:spcBef>
          <a:spcPts val="600"/>
        </a:spcBef>
        <a:spcAft>
          <a:spcPts val="600"/>
        </a:spcAft>
        <a:buClr>
          <a:schemeClr val="accent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ct val="20000"/>
        </a:spcBef>
        <a:buClr>
          <a:schemeClr val="accent1"/>
        </a:buClr>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179512" y="1124744"/>
            <a:ext cx="8784976" cy="5280587"/>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Slide Number Placeholder 5"/>
          <p:cNvSpPr txBox="1">
            <a:spLocks/>
          </p:cNvSpPr>
          <p:nvPr/>
        </p:nvSpPr>
        <p:spPr>
          <a:xfrm>
            <a:off x="4355976" y="6448251"/>
            <a:ext cx="432048" cy="3651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A125171-1718-4284-B057-0086126218B6}" type="slidenum">
              <a:rPr kumimoji="0" lang="en-GB" sz="7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transition spd="med">
    <p:fade/>
  </p:transition>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Clr>
          <a:schemeClr val="bg1"/>
        </a:buClr>
        <a:buSzPct val="50000"/>
        <a:buFont typeface="Arial" pitchFamily="34" charset="0"/>
        <a:buNone/>
        <a:defRPr sz="2600" kern="1200">
          <a:solidFill>
            <a:schemeClr val="tx1"/>
          </a:solidFill>
          <a:latin typeface="+mn-lt"/>
          <a:ea typeface="+mn-ea"/>
          <a:cs typeface="+mn-cs"/>
        </a:defRPr>
      </a:lvl1pPr>
      <a:lvl2pPr marL="623888" indent="-176213" algn="l" defTabSz="914400" rtl="0" eaLnBrk="1" latinLnBrk="0" hangingPunct="1">
        <a:lnSpc>
          <a:spcPct val="100000"/>
        </a:lnSpc>
        <a:spcBef>
          <a:spcPts val="600"/>
        </a:spcBef>
        <a:spcAft>
          <a:spcPts val="600"/>
        </a:spcAft>
        <a:buClr>
          <a:schemeClr val="accent1"/>
        </a:buClr>
        <a:buFont typeface="Arial" pitchFamily="34" charset="0"/>
        <a:buChar char="•"/>
        <a:defRPr sz="2400" kern="1200">
          <a:solidFill>
            <a:schemeClr val="accent1"/>
          </a:solidFill>
          <a:latin typeface="+mn-lt"/>
          <a:ea typeface="+mn-ea"/>
          <a:cs typeface="+mn-cs"/>
        </a:defRPr>
      </a:lvl2pPr>
      <a:lvl3pPr marL="1077913" indent="-163513" algn="l" defTabSz="914400" rtl="0" eaLnBrk="1" latinLnBrk="0" hangingPunct="1">
        <a:lnSpc>
          <a:spcPct val="100000"/>
        </a:lnSpc>
        <a:spcBef>
          <a:spcPts val="600"/>
        </a:spcBef>
        <a:spcAft>
          <a:spcPts val="600"/>
        </a:spcAft>
        <a:buClr>
          <a:schemeClr val="accent1"/>
        </a:buClr>
        <a:buFont typeface="Arial" pitchFamily="34" charset="0"/>
        <a:buChar char="•"/>
        <a:defRPr sz="2000" kern="1200">
          <a:solidFill>
            <a:schemeClr val="tx1"/>
          </a:solidFill>
          <a:latin typeface="+mn-lt"/>
          <a:ea typeface="+mn-ea"/>
          <a:cs typeface="+mn-cs"/>
        </a:defRPr>
      </a:lvl3pPr>
      <a:lvl4pPr marL="1525588" indent="-153988" algn="l" defTabSz="914400" rtl="0" eaLnBrk="1" latinLnBrk="0" hangingPunct="1">
        <a:lnSpc>
          <a:spcPct val="100000"/>
        </a:lnSpc>
        <a:spcBef>
          <a:spcPts val="600"/>
        </a:spcBef>
        <a:spcAft>
          <a:spcPts val="600"/>
        </a:spcAft>
        <a:buClr>
          <a:schemeClr val="accent1"/>
        </a:buClr>
        <a:buFont typeface="Arial" pitchFamily="34" charset="0"/>
        <a:buChar char="•"/>
        <a:defRPr sz="1800" kern="1200">
          <a:solidFill>
            <a:schemeClr val="tx1"/>
          </a:solidFill>
          <a:latin typeface="+mn-lt"/>
          <a:ea typeface="+mn-ea"/>
          <a:cs typeface="+mn-cs"/>
        </a:defRPr>
      </a:lvl4pPr>
      <a:lvl5pPr marL="1973263" indent="-144463" algn="l" defTabSz="914400" rtl="0" eaLnBrk="1" latinLnBrk="0" hangingPunct="1">
        <a:lnSpc>
          <a:spcPct val="100000"/>
        </a:lnSpc>
        <a:spcBef>
          <a:spcPts val="600"/>
        </a:spcBef>
        <a:spcAft>
          <a:spcPts val="600"/>
        </a:spcAft>
        <a:buClr>
          <a:schemeClr val="accent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ct val="20000"/>
        </a:spcBef>
        <a:buClr>
          <a:schemeClr val="accent1"/>
        </a:buClr>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179512" y="1124744"/>
            <a:ext cx="8784976" cy="5280587"/>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Slide Number Placeholder 5"/>
          <p:cNvSpPr txBox="1">
            <a:spLocks/>
          </p:cNvSpPr>
          <p:nvPr/>
        </p:nvSpPr>
        <p:spPr>
          <a:xfrm>
            <a:off x="4355976" y="6448251"/>
            <a:ext cx="432048" cy="3651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A125171-1718-4284-B057-0086126218B6}" type="slidenum">
              <a:rPr kumimoji="0" lang="en-GB" sz="7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ransition spd="med">
    <p:fade/>
  </p:transition>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Clr>
          <a:schemeClr val="bg1"/>
        </a:buClr>
        <a:buSzPct val="50000"/>
        <a:buFont typeface="Arial" pitchFamily="34" charset="0"/>
        <a:buNone/>
        <a:defRPr sz="2600" kern="1200">
          <a:solidFill>
            <a:schemeClr val="tx1"/>
          </a:solidFill>
          <a:latin typeface="+mn-lt"/>
          <a:ea typeface="+mn-ea"/>
          <a:cs typeface="+mn-cs"/>
        </a:defRPr>
      </a:lvl1pPr>
      <a:lvl2pPr marL="623888" indent="-176213" algn="l" defTabSz="914400" rtl="0" eaLnBrk="1" latinLnBrk="0" hangingPunct="1">
        <a:lnSpc>
          <a:spcPct val="100000"/>
        </a:lnSpc>
        <a:spcBef>
          <a:spcPts val="600"/>
        </a:spcBef>
        <a:spcAft>
          <a:spcPts val="600"/>
        </a:spcAft>
        <a:buClr>
          <a:schemeClr val="accent1"/>
        </a:buClr>
        <a:buFont typeface="Arial" pitchFamily="34" charset="0"/>
        <a:buChar char="•"/>
        <a:defRPr sz="2400" kern="1200">
          <a:solidFill>
            <a:schemeClr val="accent1"/>
          </a:solidFill>
          <a:latin typeface="+mn-lt"/>
          <a:ea typeface="+mn-ea"/>
          <a:cs typeface="+mn-cs"/>
        </a:defRPr>
      </a:lvl2pPr>
      <a:lvl3pPr marL="1077913" indent="-163513" algn="l" defTabSz="914400" rtl="0" eaLnBrk="1" latinLnBrk="0" hangingPunct="1">
        <a:lnSpc>
          <a:spcPct val="100000"/>
        </a:lnSpc>
        <a:spcBef>
          <a:spcPts val="600"/>
        </a:spcBef>
        <a:spcAft>
          <a:spcPts val="600"/>
        </a:spcAft>
        <a:buClr>
          <a:schemeClr val="accent1"/>
        </a:buClr>
        <a:buFont typeface="Arial" pitchFamily="34" charset="0"/>
        <a:buChar char="•"/>
        <a:defRPr sz="2000" kern="1200">
          <a:solidFill>
            <a:schemeClr val="tx1"/>
          </a:solidFill>
          <a:latin typeface="+mn-lt"/>
          <a:ea typeface="+mn-ea"/>
          <a:cs typeface="+mn-cs"/>
        </a:defRPr>
      </a:lvl3pPr>
      <a:lvl4pPr marL="1525588" indent="-153988" algn="l" defTabSz="914400" rtl="0" eaLnBrk="1" latinLnBrk="0" hangingPunct="1">
        <a:lnSpc>
          <a:spcPct val="100000"/>
        </a:lnSpc>
        <a:spcBef>
          <a:spcPts val="600"/>
        </a:spcBef>
        <a:spcAft>
          <a:spcPts val="600"/>
        </a:spcAft>
        <a:buClr>
          <a:schemeClr val="accent1"/>
        </a:buClr>
        <a:buFont typeface="Arial" pitchFamily="34" charset="0"/>
        <a:buChar char="•"/>
        <a:defRPr sz="1800" kern="1200">
          <a:solidFill>
            <a:schemeClr val="tx1"/>
          </a:solidFill>
          <a:latin typeface="+mn-lt"/>
          <a:ea typeface="+mn-ea"/>
          <a:cs typeface="+mn-cs"/>
        </a:defRPr>
      </a:lvl4pPr>
      <a:lvl5pPr marL="1973263" indent="-144463" algn="l" defTabSz="914400" rtl="0" eaLnBrk="1" latinLnBrk="0" hangingPunct="1">
        <a:lnSpc>
          <a:spcPct val="100000"/>
        </a:lnSpc>
        <a:spcBef>
          <a:spcPts val="600"/>
        </a:spcBef>
        <a:spcAft>
          <a:spcPts val="600"/>
        </a:spcAft>
        <a:buClr>
          <a:schemeClr val="accent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ct val="20000"/>
        </a:spcBef>
        <a:buClr>
          <a:schemeClr val="accent1"/>
        </a:buClr>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179512" y="1124744"/>
            <a:ext cx="8784976" cy="5280587"/>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Slide Number Placeholder 5"/>
          <p:cNvSpPr txBox="1">
            <a:spLocks/>
          </p:cNvSpPr>
          <p:nvPr/>
        </p:nvSpPr>
        <p:spPr>
          <a:xfrm>
            <a:off x="4355976" y="6448251"/>
            <a:ext cx="432048" cy="3651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A125171-1718-4284-B057-0086126218B6}" type="slidenum">
              <a:rPr kumimoji="0" lang="en-GB" sz="7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Lst>
  <p:transition spd="med">
    <p:fade/>
  </p:transition>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Clr>
          <a:schemeClr val="bg1"/>
        </a:buClr>
        <a:buSzPct val="50000"/>
        <a:buFont typeface="Arial" pitchFamily="34" charset="0"/>
        <a:buNone/>
        <a:defRPr sz="2600" kern="1200">
          <a:solidFill>
            <a:schemeClr val="tx1"/>
          </a:solidFill>
          <a:latin typeface="+mn-lt"/>
          <a:ea typeface="+mn-ea"/>
          <a:cs typeface="+mn-cs"/>
        </a:defRPr>
      </a:lvl1pPr>
      <a:lvl2pPr marL="623888" indent="-176213" algn="l" defTabSz="914400" rtl="0" eaLnBrk="1" latinLnBrk="0" hangingPunct="1">
        <a:lnSpc>
          <a:spcPct val="100000"/>
        </a:lnSpc>
        <a:spcBef>
          <a:spcPts val="600"/>
        </a:spcBef>
        <a:spcAft>
          <a:spcPts val="600"/>
        </a:spcAft>
        <a:buClr>
          <a:schemeClr val="accent1"/>
        </a:buClr>
        <a:buFont typeface="Arial" pitchFamily="34" charset="0"/>
        <a:buChar char="•"/>
        <a:defRPr sz="2400" kern="1200">
          <a:solidFill>
            <a:schemeClr val="accent1"/>
          </a:solidFill>
          <a:latin typeface="+mn-lt"/>
          <a:ea typeface="+mn-ea"/>
          <a:cs typeface="+mn-cs"/>
        </a:defRPr>
      </a:lvl2pPr>
      <a:lvl3pPr marL="1077913" indent="-163513" algn="l" defTabSz="914400" rtl="0" eaLnBrk="1" latinLnBrk="0" hangingPunct="1">
        <a:lnSpc>
          <a:spcPct val="100000"/>
        </a:lnSpc>
        <a:spcBef>
          <a:spcPts val="600"/>
        </a:spcBef>
        <a:spcAft>
          <a:spcPts val="600"/>
        </a:spcAft>
        <a:buClr>
          <a:schemeClr val="accent1"/>
        </a:buClr>
        <a:buFont typeface="Arial" pitchFamily="34" charset="0"/>
        <a:buChar char="•"/>
        <a:defRPr sz="2000" kern="1200">
          <a:solidFill>
            <a:schemeClr val="tx1"/>
          </a:solidFill>
          <a:latin typeface="+mn-lt"/>
          <a:ea typeface="+mn-ea"/>
          <a:cs typeface="+mn-cs"/>
        </a:defRPr>
      </a:lvl3pPr>
      <a:lvl4pPr marL="1525588" indent="-153988" algn="l" defTabSz="914400" rtl="0" eaLnBrk="1" latinLnBrk="0" hangingPunct="1">
        <a:lnSpc>
          <a:spcPct val="100000"/>
        </a:lnSpc>
        <a:spcBef>
          <a:spcPts val="600"/>
        </a:spcBef>
        <a:spcAft>
          <a:spcPts val="600"/>
        </a:spcAft>
        <a:buClr>
          <a:schemeClr val="accent1"/>
        </a:buClr>
        <a:buFont typeface="Arial" pitchFamily="34" charset="0"/>
        <a:buChar char="•"/>
        <a:defRPr sz="1800" kern="1200">
          <a:solidFill>
            <a:schemeClr val="tx1"/>
          </a:solidFill>
          <a:latin typeface="+mn-lt"/>
          <a:ea typeface="+mn-ea"/>
          <a:cs typeface="+mn-cs"/>
        </a:defRPr>
      </a:lvl4pPr>
      <a:lvl5pPr marL="1973263" indent="-144463" algn="l" defTabSz="914400" rtl="0" eaLnBrk="1" latinLnBrk="0" hangingPunct="1">
        <a:lnSpc>
          <a:spcPct val="100000"/>
        </a:lnSpc>
        <a:spcBef>
          <a:spcPts val="600"/>
        </a:spcBef>
        <a:spcAft>
          <a:spcPts val="600"/>
        </a:spcAft>
        <a:buClr>
          <a:schemeClr val="accent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ct val="20000"/>
        </a:spcBef>
        <a:buClr>
          <a:schemeClr val="accent1"/>
        </a:buClr>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179512" y="1124744"/>
            <a:ext cx="8784976" cy="5280587"/>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Slide Number Placeholder 5"/>
          <p:cNvSpPr txBox="1">
            <a:spLocks/>
          </p:cNvSpPr>
          <p:nvPr/>
        </p:nvSpPr>
        <p:spPr>
          <a:xfrm>
            <a:off x="4355976" y="6448251"/>
            <a:ext cx="432048" cy="3651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A125171-1718-4284-B057-0086126218B6}" type="slidenum">
              <a:rPr kumimoji="0" lang="en-GB" sz="7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Lst>
  <p:transition spd="med">
    <p:fade/>
  </p:transition>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Clr>
          <a:schemeClr val="bg1"/>
        </a:buClr>
        <a:buSzPct val="50000"/>
        <a:buFont typeface="Arial" pitchFamily="34" charset="0"/>
        <a:buNone/>
        <a:defRPr sz="2600" kern="1200">
          <a:solidFill>
            <a:schemeClr val="tx1"/>
          </a:solidFill>
          <a:latin typeface="+mn-lt"/>
          <a:ea typeface="+mn-ea"/>
          <a:cs typeface="+mn-cs"/>
        </a:defRPr>
      </a:lvl1pPr>
      <a:lvl2pPr marL="623888" indent="-176213" algn="l" defTabSz="914400" rtl="0" eaLnBrk="1" latinLnBrk="0" hangingPunct="1">
        <a:lnSpc>
          <a:spcPct val="100000"/>
        </a:lnSpc>
        <a:spcBef>
          <a:spcPts val="600"/>
        </a:spcBef>
        <a:spcAft>
          <a:spcPts val="600"/>
        </a:spcAft>
        <a:buClr>
          <a:schemeClr val="accent1"/>
        </a:buClr>
        <a:buFont typeface="Arial" pitchFamily="34" charset="0"/>
        <a:buChar char="•"/>
        <a:defRPr sz="2400" kern="1200">
          <a:solidFill>
            <a:schemeClr val="accent1"/>
          </a:solidFill>
          <a:latin typeface="+mn-lt"/>
          <a:ea typeface="+mn-ea"/>
          <a:cs typeface="+mn-cs"/>
        </a:defRPr>
      </a:lvl2pPr>
      <a:lvl3pPr marL="1077913" indent="-163513" algn="l" defTabSz="914400" rtl="0" eaLnBrk="1" latinLnBrk="0" hangingPunct="1">
        <a:lnSpc>
          <a:spcPct val="100000"/>
        </a:lnSpc>
        <a:spcBef>
          <a:spcPts val="600"/>
        </a:spcBef>
        <a:spcAft>
          <a:spcPts val="600"/>
        </a:spcAft>
        <a:buClr>
          <a:schemeClr val="accent1"/>
        </a:buClr>
        <a:buFont typeface="Arial" pitchFamily="34" charset="0"/>
        <a:buChar char="•"/>
        <a:defRPr sz="2000" kern="1200">
          <a:solidFill>
            <a:schemeClr val="tx1"/>
          </a:solidFill>
          <a:latin typeface="+mn-lt"/>
          <a:ea typeface="+mn-ea"/>
          <a:cs typeface="+mn-cs"/>
        </a:defRPr>
      </a:lvl3pPr>
      <a:lvl4pPr marL="1525588" indent="-153988" algn="l" defTabSz="914400" rtl="0" eaLnBrk="1" latinLnBrk="0" hangingPunct="1">
        <a:lnSpc>
          <a:spcPct val="100000"/>
        </a:lnSpc>
        <a:spcBef>
          <a:spcPts val="600"/>
        </a:spcBef>
        <a:spcAft>
          <a:spcPts val="600"/>
        </a:spcAft>
        <a:buClr>
          <a:schemeClr val="accent1"/>
        </a:buClr>
        <a:buFont typeface="Arial" pitchFamily="34" charset="0"/>
        <a:buChar char="•"/>
        <a:defRPr sz="1800" kern="1200">
          <a:solidFill>
            <a:schemeClr val="tx1"/>
          </a:solidFill>
          <a:latin typeface="+mn-lt"/>
          <a:ea typeface="+mn-ea"/>
          <a:cs typeface="+mn-cs"/>
        </a:defRPr>
      </a:lvl4pPr>
      <a:lvl5pPr marL="1973263" indent="-144463" algn="l" defTabSz="914400" rtl="0" eaLnBrk="1" latinLnBrk="0" hangingPunct="1">
        <a:lnSpc>
          <a:spcPct val="100000"/>
        </a:lnSpc>
        <a:spcBef>
          <a:spcPts val="600"/>
        </a:spcBef>
        <a:spcAft>
          <a:spcPts val="600"/>
        </a:spcAft>
        <a:buClr>
          <a:schemeClr val="accent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ct val="20000"/>
        </a:spcBef>
        <a:buClr>
          <a:schemeClr val="accent1"/>
        </a:buClr>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179512" y="1124744"/>
            <a:ext cx="8784976" cy="5280587"/>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Slide Number Placeholder 5"/>
          <p:cNvSpPr txBox="1">
            <a:spLocks/>
          </p:cNvSpPr>
          <p:nvPr/>
        </p:nvSpPr>
        <p:spPr>
          <a:xfrm>
            <a:off x="4355976" y="6448251"/>
            <a:ext cx="432048" cy="3651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A125171-1718-4284-B057-0086126218B6}" type="slidenum">
              <a:rPr kumimoji="0" lang="en-GB" sz="7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transition spd="med">
    <p:fade/>
  </p:transition>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Clr>
          <a:schemeClr val="bg1"/>
        </a:buClr>
        <a:buSzPct val="50000"/>
        <a:buFont typeface="Arial" pitchFamily="34" charset="0"/>
        <a:buNone/>
        <a:defRPr sz="2600" kern="1200">
          <a:solidFill>
            <a:schemeClr val="tx1"/>
          </a:solidFill>
          <a:latin typeface="+mn-lt"/>
          <a:ea typeface="+mn-ea"/>
          <a:cs typeface="+mn-cs"/>
        </a:defRPr>
      </a:lvl1pPr>
      <a:lvl2pPr marL="623888" indent="-176213" algn="l" defTabSz="914400" rtl="0" eaLnBrk="1" latinLnBrk="0" hangingPunct="1">
        <a:lnSpc>
          <a:spcPct val="100000"/>
        </a:lnSpc>
        <a:spcBef>
          <a:spcPts val="600"/>
        </a:spcBef>
        <a:spcAft>
          <a:spcPts val="600"/>
        </a:spcAft>
        <a:buClr>
          <a:schemeClr val="accent1"/>
        </a:buClr>
        <a:buFont typeface="Arial" pitchFamily="34" charset="0"/>
        <a:buChar char="•"/>
        <a:defRPr sz="2400" kern="1200">
          <a:solidFill>
            <a:schemeClr val="accent1"/>
          </a:solidFill>
          <a:latin typeface="+mn-lt"/>
          <a:ea typeface="+mn-ea"/>
          <a:cs typeface="+mn-cs"/>
        </a:defRPr>
      </a:lvl2pPr>
      <a:lvl3pPr marL="1077913" indent="-163513" algn="l" defTabSz="914400" rtl="0" eaLnBrk="1" latinLnBrk="0" hangingPunct="1">
        <a:lnSpc>
          <a:spcPct val="100000"/>
        </a:lnSpc>
        <a:spcBef>
          <a:spcPts val="600"/>
        </a:spcBef>
        <a:spcAft>
          <a:spcPts val="600"/>
        </a:spcAft>
        <a:buClr>
          <a:schemeClr val="accent1"/>
        </a:buClr>
        <a:buFont typeface="Arial" pitchFamily="34" charset="0"/>
        <a:buChar char="•"/>
        <a:defRPr sz="2000" kern="1200">
          <a:solidFill>
            <a:schemeClr val="tx1"/>
          </a:solidFill>
          <a:latin typeface="+mn-lt"/>
          <a:ea typeface="+mn-ea"/>
          <a:cs typeface="+mn-cs"/>
        </a:defRPr>
      </a:lvl3pPr>
      <a:lvl4pPr marL="1525588" indent="-153988" algn="l" defTabSz="914400" rtl="0" eaLnBrk="1" latinLnBrk="0" hangingPunct="1">
        <a:lnSpc>
          <a:spcPct val="100000"/>
        </a:lnSpc>
        <a:spcBef>
          <a:spcPts val="600"/>
        </a:spcBef>
        <a:spcAft>
          <a:spcPts val="600"/>
        </a:spcAft>
        <a:buClr>
          <a:schemeClr val="accent1"/>
        </a:buClr>
        <a:buFont typeface="Arial" pitchFamily="34" charset="0"/>
        <a:buChar char="•"/>
        <a:defRPr sz="1800" kern="1200">
          <a:solidFill>
            <a:schemeClr val="tx1"/>
          </a:solidFill>
          <a:latin typeface="+mn-lt"/>
          <a:ea typeface="+mn-ea"/>
          <a:cs typeface="+mn-cs"/>
        </a:defRPr>
      </a:lvl4pPr>
      <a:lvl5pPr marL="1973263" indent="-144463" algn="l" defTabSz="914400" rtl="0" eaLnBrk="1" latinLnBrk="0" hangingPunct="1">
        <a:lnSpc>
          <a:spcPct val="100000"/>
        </a:lnSpc>
        <a:spcBef>
          <a:spcPts val="600"/>
        </a:spcBef>
        <a:spcAft>
          <a:spcPts val="600"/>
        </a:spcAft>
        <a:buClr>
          <a:schemeClr val="accent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ct val="20000"/>
        </a:spcBef>
        <a:buClr>
          <a:schemeClr val="accent1"/>
        </a:buClr>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54.gif"/><Relationship Id="rId3" Type="http://schemas.openxmlformats.org/officeDocument/2006/relationships/image" Target="../media/image49.gif"/><Relationship Id="rId7" Type="http://schemas.openxmlformats.org/officeDocument/2006/relationships/image" Target="../media/image53.png"/><Relationship Id="rId2" Type="http://schemas.openxmlformats.org/officeDocument/2006/relationships/hyperlink" Target="http://www.google.ch/url?sa=i&amp;rct=j&amp;q=&amp;esrc=s&amp;frm=1&amp;source=images&amp;cd=&amp;cad=rja&amp;uact=8&amp;docid=4b5FIVvWnq1g5M&amp;tbnid=LM_KrQsRYouO-M:&amp;ved=0CAUQjRw&amp;url=http://www.welt-atlas.de/karte_von_pakistan_5-758&amp;ei=VRN6U6W_KYOkPfydgIgC&amp;bvm=bv.66917471,d.bGQ&amp;psig=AFQjCNF0xmh1je2iH5Gj6Qkz5n7fOiCybQ&amp;ust=1400595651166750" TargetMode="Externa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CH" dirty="0" smtClean="0"/>
              <a:t>UPDATE ON TIR IN RUSSIA</a:t>
            </a:r>
            <a:endParaRPr lang="en-GB" dirty="0"/>
          </a:p>
        </p:txBody>
      </p:sp>
      <p:sp>
        <p:nvSpPr>
          <p:cNvPr id="5" name="Subtitle 4"/>
          <p:cNvSpPr>
            <a:spLocks noGrp="1"/>
          </p:cNvSpPr>
          <p:nvPr>
            <p:ph type="subTitle" idx="1"/>
          </p:nvPr>
        </p:nvSpPr>
        <p:spPr/>
        <p:txBody>
          <a:bodyPr/>
          <a:lstStyle/>
          <a:p>
            <a:r>
              <a:rPr lang="en-GB" dirty="0" smtClean="0"/>
              <a:t>Moscow, 28 May 2014</a:t>
            </a:r>
            <a:endParaRPr lang="en-GB" dirty="0"/>
          </a:p>
        </p:txBody>
      </p:sp>
      <p:sp>
        <p:nvSpPr>
          <p:cNvPr id="6" name="Text Placeholder 5"/>
          <p:cNvSpPr>
            <a:spLocks noGrp="1"/>
          </p:cNvSpPr>
          <p:nvPr>
            <p:ph type="body" sz="quarter" idx="11"/>
          </p:nvPr>
        </p:nvSpPr>
        <p:spPr/>
        <p:txBody>
          <a:bodyPr/>
          <a:lstStyle/>
          <a:p>
            <a:r>
              <a:rPr lang="fr-CH" dirty="0" smtClean="0"/>
              <a:t>Umberto de Pretto, </a:t>
            </a:r>
            <a:r>
              <a:rPr lang="fr-CH" dirty="0" err="1" smtClean="0"/>
              <a:t>Secretary</a:t>
            </a:r>
            <a:r>
              <a:rPr lang="fr-CH" dirty="0" smtClean="0"/>
              <a:t> General</a:t>
            </a:r>
            <a:endParaRPr lang="en-GB"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situation </a:t>
            </a:r>
            <a:endParaRPr lang="fr-CH" dirty="0"/>
          </a:p>
        </p:txBody>
      </p:sp>
      <p:sp>
        <p:nvSpPr>
          <p:cNvPr id="3" name="Content Placeholder 2"/>
          <p:cNvSpPr>
            <a:spLocks noGrp="1"/>
          </p:cNvSpPr>
          <p:nvPr>
            <p:ph sz="half" idx="1"/>
          </p:nvPr>
        </p:nvSpPr>
        <p:spPr>
          <a:xfrm>
            <a:off x="179512" y="980728"/>
            <a:ext cx="8424936" cy="1656184"/>
          </a:xfrm>
        </p:spPr>
        <p:txBody>
          <a:bodyPr>
            <a:normAutofit fontScale="77500" lnSpcReduction="20000"/>
          </a:bodyPr>
          <a:lstStyle/>
          <a:p>
            <a:pPr marL="541338" lvl="1" indent="-488950">
              <a:lnSpc>
                <a:spcPct val="120000"/>
              </a:lnSpc>
              <a:buClrTx/>
            </a:pPr>
            <a:r>
              <a:rPr lang="en-GB" sz="2000" dirty="0" smtClean="0">
                <a:solidFill>
                  <a:schemeClr val="tx1"/>
                </a:solidFill>
              </a:rPr>
              <a:t>TIR Carnets are currently accepted only in Vyborg (</a:t>
            </a:r>
            <a:r>
              <a:rPr lang="en-GB" sz="2000" dirty="0" err="1" smtClean="0">
                <a:solidFill>
                  <a:schemeClr val="tx1"/>
                </a:solidFill>
              </a:rPr>
              <a:t>Brusnichnoe</a:t>
            </a:r>
            <a:r>
              <a:rPr lang="en-GB" sz="2000" dirty="0" smtClean="0">
                <a:solidFill>
                  <a:schemeClr val="tx1"/>
                </a:solidFill>
              </a:rPr>
              <a:t> and </a:t>
            </a:r>
            <a:r>
              <a:rPr lang="en-GB" sz="2000" dirty="0" err="1" smtClean="0">
                <a:solidFill>
                  <a:schemeClr val="tx1"/>
                </a:solidFill>
              </a:rPr>
              <a:t>Svetogorsk</a:t>
            </a:r>
            <a:r>
              <a:rPr lang="en-GB" sz="2000" dirty="0" smtClean="0">
                <a:solidFill>
                  <a:schemeClr val="tx1"/>
                </a:solidFill>
              </a:rPr>
              <a:t>), Karelia and Murmansk on Russian border and at Belarus and Kazakh borders</a:t>
            </a:r>
          </a:p>
          <a:p>
            <a:pPr marL="541338" lvl="1" indent="-488950">
              <a:lnSpc>
                <a:spcPct val="120000"/>
              </a:lnSpc>
              <a:buClrTx/>
            </a:pPr>
            <a:r>
              <a:rPr lang="en-GB" sz="2000" dirty="0" smtClean="0">
                <a:solidFill>
                  <a:schemeClr val="tx1"/>
                </a:solidFill>
              </a:rPr>
              <a:t>Currently, 51 % decrease in TIR terminations in Russia</a:t>
            </a:r>
          </a:p>
          <a:p>
            <a:pPr marL="541338" lvl="1" indent="-488950">
              <a:lnSpc>
                <a:spcPct val="120000"/>
              </a:lnSpc>
              <a:buClrTx/>
            </a:pPr>
            <a:r>
              <a:rPr lang="en-GB" sz="2000" dirty="0" smtClean="0">
                <a:solidFill>
                  <a:schemeClr val="tx1"/>
                </a:solidFill>
              </a:rPr>
              <a:t>Average decrease in issuance by associations is 29%, and 34% by ASMAP</a:t>
            </a:r>
          </a:p>
          <a:p>
            <a:endParaRPr lang="fr-CH" dirty="0"/>
          </a:p>
        </p:txBody>
      </p:sp>
      <p:pic>
        <p:nvPicPr>
          <p:cNvPr id="6" name="Content Placeholder 3"/>
          <p:cNvPicPr>
            <a:picLocks noGrp="1"/>
          </p:cNvPicPr>
          <p:nvPr>
            <p:ph sz="half" idx="13"/>
          </p:nvPr>
        </p:nvPicPr>
        <p:blipFill>
          <a:blip r:embed="rId2" cstate="print">
            <a:extLst>
              <a:ext uri="{28A0092B-C50C-407E-A947-70E740481C1C}">
                <a14:useLocalDpi xmlns="" xmlns:a14="http://schemas.microsoft.com/office/drawing/2010/main" val="0"/>
              </a:ext>
            </a:extLst>
          </a:blip>
          <a:stretch>
            <a:fillRect/>
          </a:stretch>
        </p:blipFill>
        <p:spPr bwMode="auto">
          <a:xfrm>
            <a:off x="827584" y="2564904"/>
            <a:ext cx="7560840" cy="396044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Russian</a:t>
            </a:r>
            <a:r>
              <a:rPr lang="fr-CH" dirty="0" smtClean="0"/>
              <a:t> </a:t>
            </a:r>
            <a:r>
              <a:rPr lang="fr-CH" dirty="0" err="1" smtClean="0"/>
              <a:t>economy</a:t>
            </a:r>
            <a:r>
              <a:rPr lang="fr-CH" dirty="0" smtClean="0"/>
              <a:t> </a:t>
            </a:r>
            <a:r>
              <a:rPr lang="fr-CH" dirty="0" err="1" smtClean="0"/>
              <a:t>is</a:t>
            </a:r>
            <a:r>
              <a:rPr lang="fr-CH" dirty="0" smtClean="0"/>
              <a:t> </a:t>
            </a:r>
            <a:r>
              <a:rPr lang="fr-CH" dirty="0" err="1" smtClean="0"/>
              <a:t>declining</a:t>
            </a:r>
            <a:r>
              <a:rPr lang="fr-CH" dirty="0" smtClean="0"/>
              <a:t> </a:t>
            </a:r>
            <a:endParaRPr lang="fr-CH" dirty="0"/>
          </a:p>
        </p:txBody>
      </p:sp>
      <p:pic>
        <p:nvPicPr>
          <p:cNvPr id="7" name="Picture 6" descr="235x317xfg-newspaper17-2014-,P2001_jpg_pagespeed_ic_YWetRMF0vX.jpg"/>
          <p:cNvPicPr>
            <a:picLocks noChangeAspect="1"/>
          </p:cNvPicPr>
          <p:nvPr/>
        </p:nvPicPr>
        <p:blipFill>
          <a:blip r:embed="rId2" cstate="print"/>
          <a:stretch>
            <a:fillRect/>
          </a:stretch>
        </p:blipFill>
        <p:spPr>
          <a:xfrm>
            <a:off x="428596" y="1071546"/>
            <a:ext cx="4032448" cy="5040560"/>
          </a:xfrm>
          <a:prstGeom prst="rect">
            <a:avLst/>
          </a:prstGeom>
          <a:ln>
            <a:noFill/>
          </a:ln>
          <a:effectLst>
            <a:outerShdw blurRad="190500" algn="tl" rotWithShape="0">
              <a:srgbClr val="000000">
                <a:alpha val="70000"/>
              </a:srgbClr>
            </a:outerShdw>
          </a:effectLst>
        </p:spPr>
      </p:pic>
      <p:pic>
        <p:nvPicPr>
          <p:cNvPr id="5" name="Content Placeholder 4" descr="1097315.jpg"/>
          <p:cNvPicPr>
            <a:picLocks noGrp="1" noChangeAspect="1"/>
          </p:cNvPicPr>
          <p:nvPr>
            <p:ph sz="half" idx="13"/>
          </p:nvPr>
        </p:nvPicPr>
        <p:blipFill>
          <a:blip r:embed="rId3" cstate="print"/>
          <a:stretch>
            <a:fillRect/>
          </a:stretch>
        </p:blipFill>
        <p:spPr>
          <a:xfrm>
            <a:off x="428596" y="3929066"/>
            <a:ext cx="4000528" cy="2643206"/>
          </a:xfrm>
          <a:prstGeom prst="rect">
            <a:avLst/>
          </a:prstGeom>
          <a:ln>
            <a:noFill/>
          </a:ln>
          <a:effectLst>
            <a:outerShdw blurRad="190500" algn="tl" rotWithShape="0">
              <a:srgbClr val="000000">
                <a:alpha val="70000"/>
              </a:srgbClr>
            </a:outerShdw>
          </a:effectLst>
        </p:spPr>
      </p:pic>
      <p:pic>
        <p:nvPicPr>
          <p:cNvPr id="8" name="Content Placeholder 7" descr="258609_original.jpg"/>
          <p:cNvPicPr>
            <a:picLocks noGrp="1" noChangeAspect="1"/>
          </p:cNvPicPr>
          <p:nvPr>
            <p:ph sz="half" idx="1"/>
          </p:nvPr>
        </p:nvPicPr>
        <p:blipFill>
          <a:blip r:embed="rId4" cstate="print"/>
          <a:stretch>
            <a:fillRect/>
          </a:stretch>
        </p:blipFill>
        <p:spPr>
          <a:xfrm>
            <a:off x="4929190" y="4000504"/>
            <a:ext cx="3499978" cy="2449984"/>
          </a:xfrm>
        </p:spPr>
      </p:pic>
      <p:pic>
        <p:nvPicPr>
          <p:cNvPr id="6" name="Picture 2"/>
          <p:cNvPicPr>
            <a:picLocks noChangeAspect="1" noChangeArrowheads="1"/>
          </p:cNvPicPr>
          <p:nvPr/>
        </p:nvPicPr>
        <p:blipFill>
          <a:blip r:embed="rId5" cstate="print"/>
          <a:srcRect/>
          <a:stretch>
            <a:fillRect/>
          </a:stretch>
        </p:blipFill>
        <p:spPr bwMode="auto">
          <a:xfrm>
            <a:off x="5072066" y="1000108"/>
            <a:ext cx="3571900" cy="250033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72008"/>
            <a:ext cx="1584176" cy="404664"/>
          </a:xfrm>
          <a:prstGeom prst="rect">
            <a:avLst/>
          </a:prstGeom>
          <a:noFill/>
          <a:effectLst/>
        </p:spPr>
        <p:txBody>
          <a:bodyPr wrap="none" rtlCol="0">
            <a:normAutofit/>
          </a:bodyPr>
          <a:lstStyle/>
          <a:p>
            <a:pPr algn="ctr"/>
            <a:endParaRPr lang="en-GB" baseline="0" dirty="0" smtClean="0">
              <a:solidFill>
                <a:schemeClr val="accent1"/>
              </a:solidFill>
            </a:endParaRPr>
          </a:p>
        </p:txBody>
      </p:sp>
      <p:sp>
        <p:nvSpPr>
          <p:cNvPr id="9" name="Title 2"/>
          <p:cNvSpPr txBox="1">
            <a:spLocks/>
          </p:cNvSpPr>
          <p:nvPr/>
        </p:nvSpPr>
        <p:spPr>
          <a:xfrm>
            <a:off x="1691680" y="0"/>
            <a:ext cx="6768752" cy="908720"/>
          </a:xfrm>
          <a:prstGeom prst="rect">
            <a:avLst/>
          </a:prstGeom>
        </p:spPr>
        <p:txBody>
          <a:bodyPr vert="horz" wrap="square" lIns="36000" tIns="45720" rIns="0" bIns="0" rtlCol="0" anchor="b">
            <a:noAutofit/>
          </a:bodyPr>
          <a:lstStyle/>
          <a:p>
            <a:pPr lvl="0">
              <a:spcBef>
                <a:spcPct val="0"/>
              </a:spcBef>
            </a:pPr>
            <a:r>
              <a:rPr lang="en-US" sz="2000" dirty="0" smtClean="0"/>
              <a:t>25 April 2014 - Russian business leaders call on President Putin to re-</a:t>
            </a:r>
            <a:r>
              <a:rPr lang="en-US" sz="2000" dirty="0" err="1" smtClean="0"/>
              <a:t>authorise</a:t>
            </a:r>
            <a:r>
              <a:rPr lang="en-US" sz="2000" dirty="0" smtClean="0"/>
              <a:t> TIR</a:t>
            </a:r>
            <a:endParaRPr kumimoji="0" lang="fr-CH"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2050" name="Picture 2"/>
          <p:cNvPicPr>
            <a:picLocks noChangeAspect="1" noChangeArrowheads="1"/>
          </p:cNvPicPr>
          <p:nvPr/>
        </p:nvPicPr>
        <p:blipFill>
          <a:blip r:embed="rId3" cstate="print"/>
          <a:srcRect/>
          <a:stretch>
            <a:fillRect/>
          </a:stretch>
        </p:blipFill>
        <p:spPr bwMode="auto">
          <a:xfrm>
            <a:off x="179512" y="1052736"/>
            <a:ext cx="2817692" cy="39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1" name="Picture 3"/>
          <p:cNvPicPr>
            <a:picLocks noChangeAspect="1" noChangeArrowheads="1"/>
          </p:cNvPicPr>
          <p:nvPr/>
        </p:nvPicPr>
        <p:blipFill>
          <a:blip r:embed="rId4" cstate="print"/>
          <a:srcRect/>
          <a:stretch>
            <a:fillRect/>
          </a:stretch>
        </p:blipFill>
        <p:spPr bwMode="auto">
          <a:xfrm>
            <a:off x="1691680" y="2420888"/>
            <a:ext cx="2845275" cy="39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3" name="Picture 5"/>
          <p:cNvPicPr>
            <a:picLocks noChangeAspect="1" noChangeArrowheads="1"/>
          </p:cNvPicPr>
          <p:nvPr/>
        </p:nvPicPr>
        <p:blipFill>
          <a:blip r:embed="rId5" cstate="print"/>
          <a:srcRect/>
          <a:stretch>
            <a:fillRect/>
          </a:stretch>
        </p:blipFill>
        <p:spPr bwMode="auto">
          <a:xfrm>
            <a:off x="5004048" y="4437112"/>
            <a:ext cx="3983906" cy="2049524"/>
          </a:xfrm>
          <a:prstGeom prst="rect">
            <a:avLst/>
          </a:prstGeom>
          <a:noFill/>
          <a:ln w="9525">
            <a:solidFill>
              <a:schemeClr val="tx1"/>
            </a:solid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4355976" y="980728"/>
            <a:ext cx="3558239" cy="3701777"/>
          </a:xfrm>
          <a:prstGeom prst="rect">
            <a:avLst/>
          </a:prstGeom>
          <a:noFill/>
          <a:ln w="9525">
            <a:solidFill>
              <a:schemeClr val="tx1"/>
            </a:solid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sz="2200" dirty="0" smtClean="0"/>
              <a:t>29 April 2014 - Russian Government asks FCS and all Ministries to speed up work on tender procedure</a:t>
            </a:r>
            <a:endParaRPr lang="en-GB" sz="22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275856" y="2204864"/>
            <a:ext cx="1980000" cy="3185595"/>
          </a:xfrm>
          <a:prstGeom prst="rect">
            <a:avLst/>
          </a:prstGeom>
          <a:noFill/>
          <a:ln w="9525">
            <a:solidFill>
              <a:schemeClr val="accent1"/>
            </a:solidFill>
            <a:miter lim="800000"/>
            <a:headEnd/>
            <a:tailEnd/>
          </a:ln>
          <a:effectLst>
            <a:outerShdw blurRad="50800" dist="38100" dir="8100000" algn="tr" rotWithShape="0">
              <a:prstClr val="black">
                <a:alpha val="40000"/>
              </a:prstClr>
            </a:outerShdw>
          </a:effectLst>
        </p:spPr>
      </p:pic>
      <p:sp>
        <p:nvSpPr>
          <p:cNvPr id="6" name="TextBox 5"/>
          <p:cNvSpPr txBox="1"/>
          <p:nvPr/>
        </p:nvSpPr>
        <p:spPr>
          <a:xfrm>
            <a:off x="1907704" y="1916832"/>
            <a:ext cx="5328592" cy="1368152"/>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wrap="square" rtlCol="0">
            <a:normAutofit lnSpcReduction="10000"/>
          </a:bodyPr>
          <a:lstStyle/>
          <a:p>
            <a:pPr algn="ctr"/>
            <a:r>
              <a:rPr lang="fr-CH" sz="1400" dirty="0" smtClean="0">
                <a:latin typeface="Times New Roman" pitchFamily="18" charset="0"/>
                <a:cs typeface="Times New Roman" pitchFamily="18" charset="0"/>
              </a:rPr>
              <a:t>FCS of </a:t>
            </a:r>
            <a:r>
              <a:rPr lang="fr-CH" sz="1400" dirty="0" err="1" smtClean="0">
                <a:latin typeface="Times New Roman" pitchFamily="18" charset="0"/>
                <a:cs typeface="Times New Roman" pitchFamily="18" charset="0"/>
              </a:rPr>
              <a:t>Russia</a:t>
            </a:r>
            <a:r>
              <a:rPr lang="fr-CH" sz="1400" dirty="0" smtClean="0">
                <a:latin typeface="Times New Roman" pitchFamily="18" charset="0"/>
                <a:cs typeface="Times New Roman" pitchFamily="18" charset="0"/>
              </a:rPr>
              <a:t> </a:t>
            </a:r>
            <a:br>
              <a:rPr lang="fr-CH" sz="1400" dirty="0" smtClean="0">
                <a:latin typeface="Times New Roman" pitchFamily="18" charset="0"/>
                <a:cs typeface="Times New Roman" pitchFamily="18" charset="0"/>
              </a:rPr>
            </a:br>
            <a:r>
              <a:rPr lang="fr-CH" sz="1400" dirty="0" err="1" smtClean="0">
                <a:latin typeface="Times New Roman" pitchFamily="18" charset="0"/>
                <a:cs typeface="Times New Roman" pitchFamily="18" charset="0"/>
              </a:rPr>
              <a:t>Ministry</a:t>
            </a:r>
            <a:r>
              <a:rPr lang="fr-CH" sz="1400" dirty="0" smtClean="0">
                <a:latin typeface="Times New Roman" pitchFamily="18" charset="0"/>
                <a:cs typeface="Times New Roman" pitchFamily="18" charset="0"/>
              </a:rPr>
              <a:t> of Transport of </a:t>
            </a:r>
            <a:r>
              <a:rPr lang="fr-CH" sz="1400" dirty="0" err="1" smtClean="0">
                <a:latin typeface="Times New Roman" pitchFamily="18" charset="0"/>
                <a:cs typeface="Times New Roman" pitchFamily="18" charset="0"/>
              </a:rPr>
              <a:t>Russia</a:t>
            </a:r>
            <a:r>
              <a:rPr lang="fr-CH" sz="1400" dirty="0" smtClean="0">
                <a:latin typeface="Times New Roman" pitchFamily="18" charset="0"/>
                <a:cs typeface="Times New Roman" pitchFamily="18" charset="0"/>
              </a:rPr>
              <a:t/>
            </a:r>
            <a:br>
              <a:rPr lang="fr-CH" sz="1400" dirty="0" smtClean="0">
                <a:latin typeface="Times New Roman" pitchFamily="18" charset="0"/>
                <a:cs typeface="Times New Roman" pitchFamily="18" charset="0"/>
              </a:rPr>
            </a:br>
            <a:r>
              <a:rPr lang="fr-CH" sz="1400" dirty="0" err="1" smtClean="0">
                <a:latin typeface="Times New Roman" pitchFamily="18" charset="0"/>
                <a:cs typeface="Times New Roman" pitchFamily="18" charset="0"/>
              </a:rPr>
              <a:t>Ministry</a:t>
            </a:r>
            <a:r>
              <a:rPr lang="fr-CH" sz="1400" dirty="0" smtClean="0">
                <a:latin typeface="Times New Roman" pitchFamily="18" charset="0"/>
                <a:cs typeface="Times New Roman" pitchFamily="18" charset="0"/>
              </a:rPr>
              <a:t> of </a:t>
            </a:r>
            <a:r>
              <a:rPr lang="fr-CH" sz="1400" dirty="0" err="1" smtClean="0">
                <a:latin typeface="Times New Roman" pitchFamily="18" charset="0"/>
                <a:cs typeface="Times New Roman" pitchFamily="18" charset="0"/>
              </a:rPr>
              <a:t>Economic</a:t>
            </a:r>
            <a:r>
              <a:rPr lang="fr-CH" sz="1400" dirty="0" smtClean="0">
                <a:latin typeface="Times New Roman" pitchFamily="18" charset="0"/>
                <a:cs typeface="Times New Roman" pitchFamily="18" charset="0"/>
              </a:rPr>
              <a:t> </a:t>
            </a:r>
            <a:r>
              <a:rPr lang="fr-CH" sz="1400" dirty="0" err="1" smtClean="0">
                <a:latin typeface="Times New Roman" pitchFamily="18" charset="0"/>
                <a:cs typeface="Times New Roman" pitchFamily="18" charset="0"/>
              </a:rPr>
              <a:t>Development</a:t>
            </a:r>
            <a:r>
              <a:rPr lang="fr-CH" sz="1400" dirty="0" smtClean="0">
                <a:latin typeface="Times New Roman" pitchFamily="18" charset="0"/>
                <a:cs typeface="Times New Roman" pitchFamily="18" charset="0"/>
              </a:rPr>
              <a:t> of </a:t>
            </a:r>
            <a:r>
              <a:rPr lang="fr-CH" sz="1400" dirty="0" err="1" smtClean="0">
                <a:latin typeface="Times New Roman" pitchFamily="18" charset="0"/>
                <a:cs typeface="Times New Roman" pitchFamily="18" charset="0"/>
              </a:rPr>
              <a:t>Russia</a:t>
            </a:r>
            <a:r>
              <a:rPr lang="fr-CH" sz="1400" dirty="0" smtClean="0">
                <a:latin typeface="Times New Roman" pitchFamily="18" charset="0"/>
                <a:cs typeface="Times New Roman" pitchFamily="18" charset="0"/>
              </a:rPr>
              <a:t/>
            </a:r>
            <a:br>
              <a:rPr lang="fr-CH" sz="1400" dirty="0" smtClean="0">
                <a:latin typeface="Times New Roman" pitchFamily="18" charset="0"/>
                <a:cs typeface="Times New Roman" pitchFamily="18" charset="0"/>
              </a:rPr>
            </a:br>
            <a:r>
              <a:rPr lang="fr-CH" sz="1400" dirty="0" err="1" smtClean="0">
                <a:latin typeface="Times New Roman" pitchFamily="18" charset="0"/>
                <a:cs typeface="Times New Roman" pitchFamily="18" charset="0"/>
              </a:rPr>
              <a:t>Ministry</a:t>
            </a:r>
            <a:r>
              <a:rPr lang="fr-CH" sz="1400" dirty="0" smtClean="0">
                <a:latin typeface="Times New Roman" pitchFamily="18" charset="0"/>
                <a:cs typeface="Times New Roman" pitchFamily="18" charset="0"/>
              </a:rPr>
              <a:t> of Finance of </a:t>
            </a:r>
            <a:r>
              <a:rPr lang="fr-CH" sz="1400" dirty="0" err="1" smtClean="0">
                <a:latin typeface="Times New Roman" pitchFamily="18" charset="0"/>
                <a:cs typeface="Times New Roman" pitchFamily="18" charset="0"/>
              </a:rPr>
              <a:t>Russia</a:t>
            </a:r>
            <a:r>
              <a:rPr lang="fr-CH" sz="1400" dirty="0" smtClean="0">
                <a:latin typeface="Times New Roman" pitchFamily="18" charset="0"/>
                <a:cs typeface="Times New Roman" pitchFamily="18" charset="0"/>
              </a:rPr>
              <a:t/>
            </a:r>
            <a:br>
              <a:rPr lang="fr-CH" sz="1400" dirty="0" smtClean="0">
                <a:latin typeface="Times New Roman" pitchFamily="18" charset="0"/>
                <a:cs typeface="Times New Roman" pitchFamily="18" charset="0"/>
              </a:rPr>
            </a:br>
            <a:r>
              <a:rPr lang="fr-CH" sz="1400" dirty="0" err="1" smtClean="0">
                <a:latin typeface="Times New Roman" pitchFamily="18" charset="0"/>
                <a:cs typeface="Times New Roman" pitchFamily="18" charset="0"/>
              </a:rPr>
              <a:t>Ministry</a:t>
            </a:r>
            <a:r>
              <a:rPr lang="fr-CH" sz="1400" dirty="0" smtClean="0">
                <a:latin typeface="Times New Roman" pitchFamily="18" charset="0"/>
                <a:cs typeface="Times New Roman" pitchFamily="18" charset="0"/>
              </a:rPr>
              <a:t> of </a:t>
            </a:r>
            <a:r>
              <a:rPr lang="fr-CH" sz="1400" dirty="0" err="1" smtClean="0">
                <a:latin typeface="Times New Roman" pitchFamily="18" charset="0"/>
                <a:cs typeface="Times New Roman" pitchFamily="18" charset="0"/>
              </a:rPr>
              <a:t>Foreign</a:t>
            </a:r>
            <a:r>
              <a:rPr lang="fr-CH" sz="1400" dirty="0" smtClean="0">
                <a:latin typeface="Times New Roman" pitchFamily="18" charset="0"/>
                <a:cs typeface="Times New Roman" pitchFamily="18" charset="0"/>
              </a:rPr>
              <a:t> </a:t>
            </a:r>
            <a:r>
              <a:rPr lang="fr-CH" sz="1400" dirty="0" err="1" smtClean="0">
                <a:latin typeface="Times New Roman" pitchFamily="18" charset="0"/>
                <a:cs typeface="Times New Roman" pitchFamily="18" charset="0"/>
              </a:rPr>
              <a:t>Affairs</a:t>
            </a:r>
            <a:r>
              <a:rPr lang="fr-CH" sz="1400" dirty="0" smtClean="0">
                <a:latin typeface="Times New Roman" pitchFamily="18" charset="0"/>
                <a:cs typeface="Times New Roman" pitchFamily="18" charset="0"/>
              </a:rPr>
              <a:t> of </a:t>
            </a:r>
            <a:r>
              <a:rPr lang="fr-CH" sz="1400" dirty="0" err="1" smtClean="0">
                <a:latin typeface="Times New Roman" pitchFamily="18" charset="0"/>
                <a:cs typeface="Times New Roman" pitchFamily="18" charset="0"/>
              </a:rPr>
              <a:t>Russia</a:t>
            </a:r>
            <a:r>
              <a:rPr lang="fr-CH" sz="1400" dirty="0" smtClean="0">
                <a:latin typeface="Times New Roman" pitchFamily="18" charset="0"/>
                <a:cs typeface="Times New Roman" pitchFamily="18" charset="0"/>
              </a:rPr>
              <a:t/>
            </a:r>
            <a:br>
              <a:rPr lang="fr-CH" sz="1400" dirty="0" smtClean="0">
                <a:latin typeface="Times New Roman" pitchFamily="18" charset="0"/>
                <a:cs typeface="Times New Roman" pitchFamily="18" charset="0"/>
              </a:rPr>
            </a:br>
            <a:r>
              <a:rPr lang="fr-CH" sz="1400" dirty="0" err="1" smtClean="0">
                <a:latin typeface="Times New Roman" pitchFamily="18" charset="0"/>
                <a:cs typeface="Times New Roman" pitchFamily="18" charset="0"/>
              </a:rPr>
              <a:t>Federal</a:t>
            </a:r>
            <a:r>
              <a:rPr lang="fr-CH" sz="1400" dirty="0" smtClean="0">
                <a:latin typeface="Times New Roman" pitchFamily="18" charset="0"/>
                <a:cs typeface="Times New Roman" pitchFamily="18" charset="0"/>
              </a:rPr>
              <a:t> </a:t>
            </a:r>
            <a:r>
              <a:rPr lang="fr-CH" sz="1400" dirty="0" err="1" smtClean="0">
                <a:latin typeface="Times New Roman" pitchFamily="18" charset="0"/>
                <a:cs typeface="Times New Roman" pitchFamily="18" charset="0"/>
              </a:rPr>
              <a:t>Antimonopoly</a:t>
            </a:r>
            <a:r>
              <a:rPr lang="fr-CH" sz="1400" dirty="0" smtClean="0">
                <a:latin typeface="Times New Roman" pitchFamily="18" charset="0"/>
                <a:cs typeface="Times New Roman" pitchFamily="18" charset="0"/>
              </a:rPr>
              <a:t>  Service of </a:t>
            </a:r>
            <a:r>
              <a:rPr lang="fr-CH" sz="1400" dirty="0" err="1" smtClean="0">
                <a:latin typeface="Times New Roman" pitchFamily="18" charset="0"/>
                <a:cs typeface="Times New Roman" pitchFamily="18" charset="0"/>
              </a:rPr>
              <a:t>Russia</a:t>
            </a:r>
            <a:endParaRPr lang="fr-CH" sz="1400" dirty="0" smtClean="0">
              <a:latin typeface="Times New Roman" pitchFamily="18" charset="0"/>
              <a:cs typeface="Times New Roman" pitchFamily="18" charset="0"/>
            </a:endParaRPr>
          </a:p>
        </p:txBody>
      </p:sp>
      <p:sp>
        <p:nvSpPr>
          <p:cNvPr id="7" name="TextBox 6"/>
          <p:cNvSpPr txBox="1"/>
          <p:nvPr/>
        </p:nvSpPr>
        <p:spPr>
          <a:xfrm>
            <a:off x="1835696" y="3501008"/>
            <a:ext cx="5472608" cy="1584176"/>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wrap="square" rtlCol="0">
            <a:normAutofit fontScale="77500" lnSpcReduction="20000"/>
          </a:bodyPr>
          <a:lstStyle/>
          <a:p>
            <a:pPr algn="just"/>
            <a:r>
              <a:rPr lang="en-GB" sz="1400" dirty="0" smtClean="0">
                <a:cs typeface="Times New Roman" pitchFamily="18" charset="0"/>
              </a:rPr>
              <a:t>I draw your attention to the missed deadlines foreseen by the Protocol of November 26, 2013 No. </a:t>
            </a:r>
            <a:r>
              <a:rPr lang="ru-RU" sz="1400" dirty="0" smtClean="0">
                <a:cs typeface="Times New Roman" pitchFamily="18" charset="0"/>
              </a:rPr>
              <a:t>ИШ</a:t>
            </a:r>
            <a:r>
              <a:rPr lang="en-GB" sz="1400" dirty="0" smtClean="0">
                <a:cs typeface="Times New Roman" pitchFamily="18" charset="0"/>
              </a:rPr>
              <a:t>-</a:t>
            </a:r>
            <a:r>
              <a:rPr lang="ru-RU" sz="1400" dirty="0" smtClean="0">
                <a:cs typeface="Times New Roman" pitchFamily="18" charset="0"/>
              </a:rPr>
              <a:t>П</a:t>
            </a:r>
            <a:r>
              <a:rPr lang="en-GB" sz="1400" dirty="0" smtClean="0">
                <a:cs typeface="Times New Roman" pitchFamily="18" charset="0"/>
              </a:rPr>
              <a:t>2-118</a:t>
            </a:r>
            <a:r>
              <a:rPr lang="ru-RU" sz="1400" dirty="0" smtClean="0">
                <a:cs typeface="Times New Roman" pitchFamily="18" charset="0"/>
              </a:rPr>
              <a:t>пр</a:t>
            </a:r>
            <a:r>
              <a:rPr lang="en-GB" sz="1400" dirty="0" smtClean="0">
                <a:cs typeface="Times New Roman" pitchFamily="18" charset="0"/>
              </a:rPr>
              <a:t> to carry out the tender procedure to determine national guaranteeing association and to prepare the draft TIR agreement in accordance with provisions of the TIR Convention.  </a:t>
            </a:r>
          </a:p>
          <a:p>
            <a:pPr algn="just"/>
            <a:endParaRPr lang="en-GB" sz="1400" dirty="0" smtClean="0"/>
          </a:p>
          <a:p>
            <a:pPr algn="just"/>
            <a:r>
              <a:rPr lang="en-GB" sz="1400" b="1" u="sng" dirty="0" smtClean="0"/>
              <a:t>You are requested to accelerate work, ensure strict implementation of the decisions and to report to the Government of the Russian Federation.</a:t>
            </a:r>
            <a:endParaRPr lang="fr-CH" sz="1400" b="1" u="sng" dirty="0" smtClean="0"/>
          </a:p>
          <a:p>
            <a:pPr algn="just"/>
            <a:endParaRPr lang="fr-CH" sz="1400" dirty="0" smtClean="0">
              <a:latin typeface="Times New Roman" pitchFamily="18" charset="0"/>
              <a:cs typeface="Times New Roman" pitchFamily="18" charset="0"/>
            </a:endParaRPr>
          </a:p>
          <a:p>
            <a:pPr algn="just"/>
            <a:endParaRPr lang="en-GB" sz="1400" dirty="0" smtClean="0">
              <a:latin typeface="Times New Roman" pitchFamily="18" charset="0"/>
              <a:cs typeface="Times New Roman" pitchFamily="18" charset="0"/>
            </a:endParaRPr>
          </a:p>
          <a:p>
            <a:pPr algn="just"/>
            <a:r>
              <a:rPr lang="en-GB" sz="1400" dirty="0" smtClean="0">
                <a:latin typeface="Times New Roman" pitchFamily="18" charset="0"/>
                <a:cs typeface="Times New Roman" pitchFamily="18" charset="0"/>
              </a:rPr>
              <a:t>29 April 2014		</a:t>
            </a:r>
            <a:r>
              <a:rPr lang="en-GB" sz="1400" b="1" dirty="0" smtClean="0">
                <a:latin typeface="Times New Roman" pitchFamily="18" charset="0"/>
                <a:cs typeface="Times New Roman" pitchFamily="18" charset="0"/>
              </a:rPr>
              <a:t>	    	   I. </a:t>
            </a:r>
            <a:r>
              <a:rPr lang="en-GB" sz="1400" b="1" dirty="0" err="1" smtClean="0">
                <a:latin typeface="Times New Roman" pitchFamily="18" charset="0"/>
                <a:cs typeface="Times New Roman" pitchFamily="18" charset="0"/>
              </a:rPr>
              <a:t>Shuvalov</a:t>
            </a:r>
            <a:endParaRPr lang="fr-CH" sz="1400" b="1" dirty="0" smtClean="0">
              <a:latin typeface="Times New Roman" pitchFamily="18" charset="0"/>
              <a:cs typeface="Times New Roman" pitchFamily="18" charset="0"/>
            </a:endParaRPr>
          </a:p>
          <a:p>
            <a:pPr algn="just"/>
            <a:endParaRPr lang="fr-CH" sz="1800" b="1" baseline="0" dirty="0" err="1" smtClean="0">
              <a:solidFill>
                <a:schemeClr val="tx1"/>
              </a:solidFill>
              <a:latin typeface="Times New Roman" pitchFamily="18" charset="0"/>
              <a:cs typeface="Times New Roman" pitchFamily="18" charset="0"/>
            </a:endParaRPr>
          </a:p>
        </p:txBody>
      </p:sp>
      <p:sp>
        <p:nvSpPr>
          <p:cNvPr id="9" name="TextBox 8"/>
          <p:cNvSpPr txBox="1"/>
          <p:nvPr/>
        </p:nvSpPr>
        <p:spPr>
          <a:xfrm>
            <a:off x="1907704" y="1196752"/>
            <a:ext cx="5328592" cy="576064"/>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wrap="square" rtlCol="0">
            <a:normAutofit lnSpcReduction="10000"/>
          </a:bodyPr>
          <a:lstStyle/>
          <a:p>
            <a:pPr algn="ctr"/>
            <a:r>
              <a:rPr lang="fr-FR" sz="1600" b="1" baseline="0" dirty="0" smtClean="0">
                <a:solidFill>
                  <a:schemeClr val="tx1"/>
                </a:solidFill>
                <a:latin typeface="Times New Roman" pitchFamily="18" charset="0"/>
                <a:cs typeface="Times New Roman" pitchFamily="18" charset="0"/>
              </a:rPr>
              <a:t>FIRST DEPUTY PRIME-MINISTER</a:t>
            </a:r>
            <a:r>
              <a:rPr lang="fr-FR" sz="1600" b="1" dirty="0" smtClean="0">
                <a:solidFill>
                  <a:schemeClr val="tx1"/>
                </a:solidFill>
                <a:latin typeface="Times New Roman" pitchFamily="18" charset="0"/>
                <a:cs typeface="Times New Roman" pitchFamily="18" charset="0"/>
              </a:rPr>
              <a:t> OF RUSSIAN FEDERATION</a:t>
            </a:r>
            <a:endParaRPr lang="fr-CH" sz="1600" b="1" baseline="0" dirty="0" err="1" smtClean="0">
              <a:solidFill>
                <a:schemeClr val="tx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6804248" y="4581128"/>
            <a:ext cx="1974403" cy="151216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26 May 2014 – 3d decision of the Supreme court against FCS measures</a:t>
            </a:r>
            <a:endParaRPr lang="fr-CH" dirty="0"/>
          </a:p>
        </p:txBody>
      </p:sp>
      <p:pic>
        <p:nvPicPr>
          <p:cNvPr id="3" name="Picture 2" descr="__1_~1.JPE"/>
          <p:cNvPicPr>
            <a:picLocks noChangeAspect="1"/>
          </p:cNvPicPr>
          <p:nvPr/>
        </p:nvPicPr>
        <p:blipFill>
          <a:blip r:embed="rId2" cstate="print"/>
          <a:stretch>
            <a:fillRect/>
          </a:stretch>
        </p:blipFill>
        <p:spPr>
          <a:xfrm>
            <a:off x="214282" y="1714488"/>
            <a:ext cx="4500594" cy="4071966"/>
          </a:xfrm>
          <a:prstGeom prst="rect">
            <a:avLst/>
          </a:prstGeom>
          <a:ln>
            <a:solidFill>
              <a:schemeClr val="accent1"/>
            </a:solidFill>
          </a:ln>
          <a:effectLst>
            <a:outerShdw blurRad="190500" algn="tl" rotWithShape="0">
              <a:srgbClr val="000000">
                <a:alpha val="70000"/>
              </a:srgbClr>
            </a:outerShdw>
          </a:effectLst>
        </p:spPr>
      </p:pic>
      <p:pic>
        <p:nvPicPr>
          <p:cNvPr id="5" name="Picture 7"/>
          <p:cNvPicPr>
            <a:picLocks noChangeAspect="1" noChangeArrowheads="1"/>
          </p:cNvPicPr>
          <p:nvPr/>
        </p:nvPicPr>
        <p:blipFill>
          <a:blip r:embed="rId3" cstate="print"/>
          <a:srcRect/>
          <a:stretch>
            <a:fillRect/>
          </a:stretch>
        </p:blipFill>
        <p:spPr bwMode="auto">
          <a:xfrm>
            <a:off x="6143636" y="1000108"/>
            <a:ext cx="2520000" cy="3564991"/>
          </a:xfrm>
          <a:prstGeom prst="rect">
            <a:avLst/>
          </a:prstGeom>
          <a:noFill/>
          <a:ln w="9525">
            <a:solidFill>
              <a:srgbClr val="404040"/>
            </a:solid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715008" y="2143116"/>
            <a:ext cx="2520000" cy="3564991"/>
          </a:xfrm>
          <a:prstGeom prst="rect">
            <a:avLst/>
          </a:prstGeom>
          <a:noFill/>
          <a:ln w="9525">
            <a:solidFill>
              <a:srgbClr val="404040"/>
            </a:solid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4929190" y="3071810"/>
            <a:ext cx="2520000" cy="3582121"/>
          </a:xfrm>
          <a:prstGeom prst="rect">
            <a:avLst/>
          </a:prstGeom>
          <a:noFill/>
          <a:ln w="9525">
            <a:solidFill>
              <a:srgbClr val="404040"/>
            </a:solidFill>
            <a:miter lim="8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H" dirty="0" smtClean="0"/>
              <a:t> ASMAP actions to </a:t>
            </a:r>
            <a:r>
              <a:rPr lang="fr-CH" dirty="0" err="1" smtClean="0"/>
              <a:t>resolve</a:t>
            </a:r>
            <a:r>
              <a:rPr lang="fr-CH" dirty="0" smtClean="0"/>
              <a:t> situation   </a:t>
            </a:r>
            <a:endParaRPr lang="fr-CH" dirty="0"/>
          </a:p>
        </p:txBody>
      </p:sp>
      <p:pic>
        <p:nvPicPr>
          <p:cNvPr id="10" name="Picture 9" descr="141.jpg"/>
          <p:cNvPicPr>
            <a:picLocks noChangeAspect="1"/>
          </p:cNvPicPr>
          <p:nvPr/>
        </p:nvPicPr>
        <p:blipFill>
          <a:blip r:embed="rId2" cstate="print"/>
          <a:stretch>
            <a:fillRect/>
          </a:stretch>
        </p:blipFill>
        <p:spPr>
          <a:xfrm>
            <a:off x="428596" y="4357694"/>
            <a:ext cx="3643338" cy="2143140"/>
          </a:xfrm>
          <a:prstGeom prst="rect">
            <a:avLst/>
          </a:prstGeom>
          <a:ln>
            <a:noFill/>
          </a:ln>
          <a:effectLst>
            <a:outerShdw blurRad="292100" dist="139700" dir="2700000" algn="tl" rotWithShape="0">
              <a:srgbClr val="333333">
                <a:alpha val="65000"/>
              </a:srgbClr>
            </a:outerShdw>
          </a:effectLst>
        </p:spPr>
      </p:pic>
      <p:pic>
        <p:nvPicPr>
          <p:cNvPr id="14" name="Picture 13" descr="6b09961a1eab26d4287eb3bc695291d01.jpg"/>
          <p:cNvPicPr>
            <a:picLocks noChangeAspect="1"/>
          </p:cNvPicPr>
          <p:nvPr/>
        </p:nvPicPr>
        <p:blipFill>
          <a:blip r:embed="rId3" cstate="print"/>
          <a:stretch>
            <a:fillRect/>
          </a:stretch>
        </p:blipFill>
        <p:spPr>
          <a:xfrm>
            <a:off x="214282" y="1071546"/>
            <a:ext cx="3443282" cy="2656485"/>
          </a:xfrm>
          <a:prstGeom prst="rect">
            <a:avLst/>
          </a:prstGeom>
          <a:ln>
            <a:noFill/>
          </a:ln>
          <a:effectLst>
            <a:outerShdw blurRad="292100" dist="139700" dir="2700000" algn="tl" rotWithShape="0">
              <a:srgbClr val="333333">
                <a:alpha val="65000"/>
              </a:srgbClr>
            </a:outerShdw>
          </a:effectLst>
        </p:spPr>
      </p:pic>
      <p:pic>
        <p:nvPicPr>
          <p:cNvPr id="12" name="Picture 11" descr="moskvichev.jpg"/>
          <p:cNvPicPr>
            <a:picLocks noChangeAspect="1"/>
          </p:cNvPicPr>
          <p:nvPr/>
        </p:nvPicPr>
        <p:blipFill>
          <a:blip r:embed="rId4" cstate="print"/>
          <a:stretch>
            <a:fillRect/>
          </a:stretch>
        </p:blipFill>
        <p:spPr>
          <a:xfrm>
            <a:off x="5643570" y="4214818"/>
            <a:ext cx="2928958" cy="2357454"/>
          </a:xfrm>
          <a:prstGeom prst="rect">
            <a:avLst/>
          </a:prstGeom>
          <a:ln>
            <a:noFill/>
          </a:ln>
          <a:effectLst>
            <a:outerShdw blurRad="292100" dist="139700" dir="2700000" algn="tl" rotWithShape="0">
              <a:srgbClr val="333333">
                <a:alpha val="65000"/>
              </a:srgbClr>
            </a:outerShdw>
          </a:effectLst>
        </p:spPr>
      </p:pic>
      <p:pic>
        <p:nvPicPr>
          <p:cNvPr id="9" name="Picture 8" descr="http://rapsinews.ru/images/19118/39/191183992.jpg"/>
          <p:cNvPicPr/>
          <p:nvPr/>
        </p:nvPicPr>
        <p:blipFill>
          <a:blip r:embed="rId5" cstate="print"/>
          <a:srcRect/>
          <a:stretch>
            <a:fillRect/>
          </a:stretch>
        </p:blipFill>
        <p:spPr bwMode="auto">
          <a:xfrm>
            <a:off x="5143504" y="1071546"/>
            <a:ext cx="3786213" cy="2357454"/>
          </a:xfrm>
          <a:prstGeom prst="rect">
            <a:avLst/>
          </a:prstGeom>
          <a:ln>
            <a:noFill/>
          </a:ln>
          <a:effectLst>
            <a:outerShdw blurRad="292100" dist="139700" dir="2700000" algn="tl" rotWithShape="0">
              <a:srgbClr val="333333">
                <a:alpha val="65000"/>
              </a:srgbClr>
            </a:outerShdw>
          </a:effectLst>
        </p:spPr>
      </p:pic>
      <p:pic>
        <p:nvPicPr>
          <p:cNvPr id="15" name="Picture 14" descr="vpk04_2.jpg"/>
          <p:cNvPicPr>
            <a:picLocks noChangeAspect="1"/>
          </p:cNvPicPr>
          <p:nvPr/>
        </p:nvPicPr>
        <p:blipFill>
          <a:blip r:embed="rId6" cstate="print"/>
          <a:stretch>
            <a:fillRect/>
          </a:stretch>
        </p:blipFill>
        <p:spPr>
          <a:xfrm>
            <a:off x="3357554" y="2714620"/>
            <a:ext cx="2428891" cy="24288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Content Placeholder 15"/>
          <p:cNvSpPr>
            <a:spLocks noGrp="1"/>
          </p:cNvSpPr>
          <p:nvPr>
            <p:ph idx="1"/>
          </p:nvPr>
        </p:nvSpPr>
        <p:spPr/>
        <p:txBody>
          <a:bodyPr/>
          <a:lstStyle/>
          <a:p>
            <a:endParaRPr lang="fr-CH"/>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What’s</a:t>
            </a:r>
            <a:r>
              <a:rPr lang="fr-CH" dirty="0" smtClean="0"/>
              <a:t> </a:t>
            </a:r>
            <a:r>
              <a:rPr lang="fr-CH" dirty="0" err="1" smtClean="0"/>
              <a:t>next</a:t>
            </a:r>
            <a:r>
              <a:rPr lang="fr-CH" dirty="0" smtClean="0"/>
              <a:t> …?</a:t>
            </a:r>
            <a:endParaRPr lang="fr-CH" dirty="0"/>
          </a:p>
        </p:txBody>
      </p:sp>
      <p:sp>
        <p:nvSpPr>
          <p:cNvPr id="10" name="TextBox 9"/>
          <p:cNvSpPr txBox="1"/>
          <p:nvPr/>
        </p:nvSpPr>
        <p:spPr>
          <a:xfrm>
            <a:off x="2627784" y="1196752"/>
            <a:ext cx="6264696" cy="3785652"/>
          </a:xfrm>
          <a:prstGeom prst="rect">
            <a:avLst/>
          </a:prstGeom>
          <a:noFill/>
        </p:spPr>
        <p:txBody>
          <a:bodyPr wrap="square" rtlCol="0">
            <a:spAutoFit/>
          </a:bodyPr>
          <a:lstStyle/>
          <a:p>
            <a:pPr fontAlgn="auto">
              <a:lnSpc>
                <a:spcPct val="100000"/>
              </a:lnSpc>
              <a:spcBef>
                <a:spcPts val="0"/>
              </a:spcBef>
              <a:spcAft>
                <a:spcPts val="0"/>
              </a:spcAft>
              <a:buClrTx/>
              <a:buFontTx/>
              <a:buNone/>
            </a:pPr>
            <a:r>
              <a:rPr lang="en-GB" sz="2000" dirty="0" smtClean="0">
                <a:solidFill>
                  <a:srgbClr val="0059C2"/>
                </a:solidFill>
                <a:latin typeface="Arial"/>
              </a:rPr>
              <a:t>TIR UN bodies sessions  10 – 13 June 2014</a:t>
            </a:r>
          </a:p>
          <a:p>
            <a:endParaRPr lang="fr-CH" sz="2000" dirty="0" smtClean="0"/>
          </a:p>
          <a:p>
            <a:r>
              <a:rPr lang="fr-CH" sz="2000" dirty="0" smtClean="0"/>
              <a:t> ECE/TRANS/WP.30/AC.2/118: </a:t>
            </a:r>
          </a:p>
          <a:p>
            <a:pPr fontAlgn="auto">
              <a:lnSpc>
                <a:spcPct val="100000"/>
              </a:lnSpc>
              <a:spcBef>
                <a:spcPts val="0"/>
              </a:spcBef>
              <a:spcAft>
                <a:spcPts val="0"/>
              </a:spcAft>
              <a:buClrTx/>
              <a:buFontTx/>
              <a:buNone/>
            </a:pPr>
            <a:endParaRPr lang="en-GB" sz="2000" dirty="0" smtClean="0"/>
          </a:p>
          <a:p>
            <a:r>
              <a:rPr lang="en-US" sz="2000" dirty="0" smtClean="0"/>
              <a:t>“ &lt;…&gt; The AC.2 is invited to discuss the situation in the Russian Federation in as far as it negatively affects the functioning of the international TIR system and provide guidance on how to pursue the international TIR system after 1 July 2014”.</a:t>
            </a:r>
            <a:endParaRPr lang="fr-CH" sz="2000" dirty="0" smtClean="0"/>
          </a:p>
          <a:p>
            <a:pPr fontAlgn="auto">
              <a:lnSpc>
                <a:spcPct val="100000"/>
              </a:lnSpc>
              <a:spcBef>
                <a:spcPts val="0"/>
              </a:spcBef>
              <a:spcAft>
                <a:spcPts val="0"/>
              </a:spcAft>
              <a:buClrTx/>
              <a:buFontTx/>
              <a:buNone/>
            </a:pPr>
            <a:endParaRPr lang="en-GB" sz="2000" dirty="0" smtClean="0"/>
          </a:p>
          <a:p>
            <a:pPr fontAlgn="auto">
              <a:lnSpc>
                <a:spcPct val="100000"/>
              </a:lnSpc>
              <a:spcBef>
                <a:spcPts val="0"/>
              </a:spcBef>
              <a:spcAft>
                <a:spcPts val="0"/>
              </a:spcAft>
              <a:buClrTx/>
              <a:buFontTx/>
              <a:buNone/>
            </a:pPr>
            <a:endParaRPr lang="en-GB" sz="2000" dirty="0" smtClean="0">
              <a:solidFill>
                <a:srgbClr val="3F3F3F"/>
              </a:solidFill>
              <a:effectLst/>
              <a:latin typeface="Arial"/>
              <a:cs typeface="+mn-cs"/>
            </a:endParaRPr>
          </a:p>
          <a:p>
            <a:pPr fontAlgn="auto">
              <a:lnSpc>
                <a:spcPct val="100000"/>
              </a:lnSpc>
              <a:spcBef>
                <a:spcPts val="0"/>
              </a:spcBef>
              <a:spcAft>
                <a:spcPts val="0"/>
              </a:spcAft>
              <a:buClrTx/>
              <a:buFontTx/>
              <a:buNone/>
            </a:pPr>
            <a:endParaRPr lang="en-GB" sz="2000" dirty="0">
              <a:solidFill>
                <a:srgbClr val="3F3F3F"/>
              </a:solidFill>
              <a:effectLst/>
              <a:latin typeface="Arial"/>
              <a:cs typeface="+mn-cs"/>
            </a:endParaRPr>
          </a:p>
        </p:txBody>
      </p:sp>
      <p:sp>
        <p:nvSpPr>
          <p:cNvPr id="13" name="TextBox 12"/>
          <p:cNvSpPr txBox="1"/>
          <p:nvPr/>
        </p:nvSpPr>
        <p:spPr>
          <a:xfrm>
            <a:off x="0" y="4286256"/>
            <a:ext cx="6080676" cy="1323439"/>
          </a:xfrm>
          <a:prstGeom prst="rect">
            <a:avLst/>
          </a:prstGeom>
          <a:noFill/>
        </p:spPr>
        <p:txBody>
          <a:bodyPr wrap="square" rtlCol="0">
            <a:spAutoFit/>
          </a:bodyPr>
          <a:lstStyle/>
          <a:p>
            <a:pPr fontAlgn="auto">
              <a:lnSpc>
                <a:spcPct val="100000"/>
              </a:lnSpc>
              <a:spcBef>
                <a:spcPts val="0"/>
              </a:spcBef>
              <a:spcAft>
                <a:spcPts val="0"/>
              </a:spcAft>
              <a:buClrTx/>
              <a:buFontTx/>
              <a:buNone/>
            </a:pPr>
            <a:r>
              <a:rPr lang="en-GB" sz="2000" dirty="0" smtClean="0">
                <a:solidFill>
                  <a:srgbClr val="0059C2"/>
                </a:solidFill>
                <a:latin typeface="Arial"/>
              </a:rPr>
              <a:t>IRU Presidential Executive on 12 June 2014</a:t>
            </a:r>
          </a:p>
          <a:p>
            <a:pPr fontAlgn="auto">
              <a:lnSpc>
                <a:spcPct val="100000"/>
              </a:lnSpc>
              <a:spcBef>
                <a:spcPts val="0"/>
              </a:spcBef>
              <a:spcAft>
                <a:spcPts val="0"/>
              </a:spcAft>
              <a:buClrTx/>
              <a:buFontTx/>
              <a:buNone/>
            </a:pPr>
            <a:r>
              <a:rPr lang="en-GB" sz="2000" dirty="0" smtClean="0">
                <a:latin typeface="Arial"/>
              </a:rPr>
              <a:t>will review the latest developments and assess if the IRU is still in a position to guarantee TIR in Russia and for Russian hauliers</a:t>
            </a:r>
            <a:endParaRPr lang="en-GB" sz="2000" dirty="0">
              <a:latin typeface="Arial"/>
            </a:endParaRPr>
          </a:p>
        </p:txBody>
      </p:sp>
      <p:pic>
        <p:nvPicPr>
          <p:cNvPr id="14" name="Picture 13" descr="unece_convention.jpg"/>
          <p:cNvPicPr>
            <a:picLocks noChangeAspect="1"/>
          </p:cNvPicPr>
          <p:nvPr/>
        </p:nvPicPr>
        <p:blipFill>
          <a:blip r:embed="rId2" cstate="print"/>
          <a:srcRect r="65173"/>
          <a:stretch>
            <a:fillRect/>
          </a:stretch>
        </p:blipFill>
        <p:spPr>
          <a:xfrm>
            <a:off x="539552" y="1412776"/>
            <a:ext cx="1633727" cy="1717824"/>
          </a:xfrm>
          <a:prstGeom prst="rect">
            <a:avLst/>
          </a:prstGeom>
        </p:spPr>
      </p:pic>
      <p:pic>
        <p:nvPicPr>
          <p:cNvPr id="15" name="Picture 2" descr="iru_slo_e_ne_ppt"/>
          <p:cNvPicPr>
            <a:picLocks noChangeAspect="1" noChangeArrowheads="1"/>
          </p:cNvPicPr>
          <p:nvPr/>
        </p:nvPicPr>
        <p:blipFill>
          <a:blip r:embed="rId3" cstate="print"/>
          <a:srcRect t="27235" r="2284" b="13469"/>
          <a:stretch>
            <a:fillRect/>
          </a:stretch>
        </p:blipFill>
        <p:spPr bwMode="auto">
          <a:xfrm>
            <a:off x="6156176" y="4365104"/>
            <a:ext cx="2448272" cy="1187238"/>
          </a:xfrm>
          <a:prstGeom prst="rect">
            <a:avLst/>
          </a:prstGeom>
          <a:noFill/>
          <a:ln w="9525">
            <a:noFill/>
            <a:miter lim="800000"/>
            <a:headEnd/>
            <a:tailEnd/>
          </a:ln>
        </p:spPr>
      </p:pic>
      <p:sp>
        <p:nvSpPr>
          <p:cNvPr id="16" name="TextBox 15"/>
          <p:cNvSpPr txBox="1"/>
          <p:nvPr/>
        </p:nvSpPr>
        <p:spPr>
          <a:xfrm>
            <a:off x="395536" y="5733256"/>
            <a:ext cx="8352928" cy="707886"/>
          </a:xfrm>
          <a:prstGeom prst="rect">
            <a:avLst/>
          </a:prstGeom>
          <a:noFill/>
        </p:spPr>
        <p:txBody>
          <a:bodyPr wrap="square" rtlCol="0">
            <a:spAutoFit/>
          </a:bodyPr>
          <a:lstStyle/>
          <a:p>
            <a:pPr algn="ctr"/>
            <a:r>
              <a:rPr lang="en-GB" sz="2000" b="1" dirty="0" smtClean="0">
                <a:solidFill>
                  <a:srgbClr val="0059C2"/>
                </a:solidFill>
                <a:latin typeface="Arial"/>
              </a:rPr>
              <a:t>All stakeholders must continue efforts to obtain confirmation </a:t>
            </a:r>
          </a:p>
          <a:p>
            <a:pPr algn="ctr"/>
            <a:r>
              <a:rPr lang="en-GB" sz="2000" b="1" dirty="0" smtClean="0">
                <a:solidFill>
                  <a:srgbClr val="0059C2"/>
                </a:solidFill>
                <a:latin typeface="Arial"/>
              </a:rPr>
              <a:t>from the FCS RF ASAP about reopening all borders for TIR !</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www.welt-atlas.de/datenbank/karten/karte-5-758.gif">
            <a:hlinkClick r:id="rId2"/>
          </p:cNvPr>
          <p:cNvPicPr>
            <a:picLocks noChangeAspect="1" noChangeArrowheads="1"/>
          </p:cNvPicPr>
          <p:nvPr/>
        </p:nvPicPr>
        <p:blipFill>
          <a:blip r:embed="rId3" cstate="print"/>
          <a:srcRect b="3333"/>
          <a:stretch>
            <a:fillRect/>
          </a:stretch>
        </p:blipFill>
        <p:spPr bwMode="auto">
          <a:xfrm>
            <a:off x="5929322" y="4357694"/>
            <a:ext cx="2880320" cy="2088232"/>
          </a:xfrm>
          <a:prstGeom prst="rect">
            <a:avLst/>
          </a:prstGeom>
          <a:ln>
            <a:noFill/>
          </a:ln>
          <a:effectLst>
            <a:outerShdw blurRad="190500" algn="tl" rotWithShape="0">
              <a:srgbClr val="000000">
                <a:alpha val="70000"/>
              </a:srgbClr>
            </a:outerShdw>
          </a:effectLst>
        </p:spPr>
      </p:pic>
      <p:sp>
        <p:nvSpPr>
          <p:cNvPr id="3" name="Title 2"/>
          <p:cNvSpPr>
            <a:spLocks noGrp="1"/>
          </p:cNvSpPr>
          <p:nvPr>
            <p:ph type="title"/>
          </p:nvPr>
        </p:nvSpPr>
        <p:spPr/>
        <p:txBody>
          <a:bodyPr>
            <a:normAutofit fontScale="90000"/>
          </a:bodyPr>
          <a:lstStyle/>
          <a:p>
            <a:r>
              <a:rPr lang="fr-CH" dirty="0" smtClean="0"/>
              <a:t>On a global </a:t>
            </a:r>
            <a:r>
              <a:rPr lang="fr-CH" dirty="0" err="1" smtClean="0"/>
              <a:t>level</a:t>
            </a:r>
            <a:r>
              <a:rPr lang="fr-CH" dirty="0" smtClean="0"/>
              <a:t>, TIR </a:t>
            </a:r>
            <a:r>
              <a:rPr lang="fr-CH" dirty="0" err="1" smtClean="0"/>
              <a:t>is</a:t>
            </a:r>
            <a:r>
              <a:rPr lang="fr-CH" dirty="0" smtClean="0"/>
              <a:t> </a:t>
            </a:r>
            <a:r>
              <a:rPr lang="fr-CH" dirty="0" err="1" smtClean="0"/>
              <a:t>expanding</a:t>
            </a:r>
            <a:r>
              <a:rPr lang="fr-CH" dirty="0" smtClean="0"/>
              <a:t> and </a:t>
            </a:r>
            <a:r>
              <a:rPr lang="fr-CH" dirty="0" err="1" smtClean="0"/>
              <a:t>providing</a:t>
            </a:r>
            <a:r>
              <a:rPr lang="fr-CH" dirty="0" smtClean="0"/>
              <a:t> new </a:t>
            </a:r>
            <a:r>
              <a:rPr lang="fr-CH" dirty="0" err="1" smtClean="0"/>
              <a:t>opportunities</a:t>
            </a:r>
            <a:r>
              <a:rPr lang="fr-CH" dirty="0" smtClean="0"/>
              <a:t> for traders</a:t>
            </a:r>
            <a:endParaRPr lang="fr-CH" dirty="0"/>
          </a:p>
        </p:txBody>
      </p:sp>
      <p:pic>
        <p:nvPicPr>
          <p:cNvPr id="4" name="Picture 5"/>
          <p:cNvPicPr>
            <a:picLocks noGrp="1" noChangeAspect="1" noChangeArrowheads="1"/>
          </p:cNvPicPr>
          <p:nvPr>
            <p:ph idx="1"/>
          </p:nvPr>
        </p:nvPicPr>
        <p:blipFill>
          <a:blip r:embed="rId4" cstate="screen"/>
          <a:srcRect/>
          <a:stretch>
            <a:fillRect/>
          </a:stretch>
        </p:blipFill>
        <p:spPr bwMode="auto">
          <a:xfrm>
            <a:off x="5500694" y="1071546"/>
            <a:ext cx="2869962" cy="2641974"/>
          </a:xfrm>
          <a:prstGeom prst="rect">
            <a:avLst/>
          </a:prstGeom>
          <a:ln>
            <a:noFill/>
          </a:ln>
          <a:effectLst>
            <a:outerShdw blurRad="190500" algn="tl" rotWithShape="0">
              <a:srgbClr val="000000">
                <a:alpha val="70000"/>
              </a:srgbClr>
            </a:outerShdw>
          </a:effectLst>
        </p:spPr>
      </p:pic>
      <p:grpSp>
        <p:nvGrpSpPr>
          <p:cNvPr id="5" name="Group 4"/>
          <p:cNvGrpSpPr/>
          <p:nvPr/>
        </p:nvGrpSpPr>
        <p:grpSpPr>
          <a:xfrm>
            <a:off x="428596" y="428604"/>
            <a:ext cx="3296048" cy="3528392"/>
            <a:chOff x="323528" y="476672"/>
            <a:chExt cx="3080024" cy="3528392"/>
          </a:xfrm>
        </p:grpSpPr>
        <p:pic>
          <p:nvPicPr>
            <p:cNvPr id="6" name="Picture 5" descr="TIR-Carnet-blue.png"/>
            <p:cNvPicPr>
              <a:picLocks noChangeAspect="1"/>
            </p:cNvPicPr>
            <p:nvPr/>
          </p:nvPicPr>
          <p:blipFill>
            <a:blip r:embed="rId5" cstate="print"/>
            <a:stretch>
              <a:fillRect/>
            </a:stretch>
          </p:blipFill>
          <p:spPr>
            <a:xfrm>
              <a:off x="323528" y="476672"/>
              <a:ext cx="2034706" cy="3528392"/>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Picture 6" descr="tir-prices-new-4v.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259632" y="1772816"/>
              <a:ext cx="2143920" cy="2160000"/>
            </a:xfrm>
            <a:prstGeom prst="rect">
              <a:avLst/>
            </a:prstGeom>
          </p:spPr>
        </p:pic>
      </p:grpSp>
      <p:pic>
        <p:nvPicPr>
          <p:cNvPr id="8" name="Picture 1"/>
          <p:cNvPicPr>
            <a:picLocks noChangeAspect="1" noChangeArrowheads="1"/>
          </p:cNvPicPr>
          <p:nvPr/>
        </p:nvPicPr>
        <p:blipFill>
          <a:blip r:embed="rId7" cstate="print"/>
          <a:srcRect/>
          <a:stretch>
            <a:fillRect/>
          </a:stretch>
        </p:blipFill>
        <p:spPr bwMode="auto">
          <a:xfrm>
            <a:off x="214282" y="4714884"/>
            <a:ext cx="2980256" cy="1996771"/>
          </a:xfrm>
          <a:prstGeom prst="rect">
            <a:avLst/>
          </a:prstGeom>
          <a:noFill/>
          <a:ln w="9525">
            <a:noFill/>
            <a:miter lim="800000"/>
            <a:headEnd/>
            <a:tailEnd/>
          </a:ln>
          <a:effectLst/>
        </p:spPr>
      </p:pic>
      <p:pic>
        <p:nvPicPr>
          <p:cNvPr id="3074" name="Picture 2" descr="http://news.bbcimg.co.uk/media/images/54998000/gif/_54998253_uaeii.gif"/>
          <p:cNvPicPr>
            <a:picLocks noChangeAspect="1" noChangeArrowheads="1"/>
          </p:cNvPicPr>
          <p:nvPr/>
        </p:nvPicPr>
        <p:blipFill>
          <a:blip r:embed="rId8" cstate="print"/>
          <a:srcRect l="4934" t="21930"/>
          <a:stretch>
            <a:fillRect/>
          </a:stretch>
        </p:blipFill>
        <p:spPr bwMode="auto">
          <a:xfrm>
            <a:off x="3214678" y="3429000"/>
            <a:ext cx="2752724" cy="1714512"/>
          </a:xfrm>
          <a:prstGeom prst="rect">
            <a:avLst/>
          </a:prstGeom>
          <a:ln>
            <a:noFill/>
          </a:ln>
          <a:effectLst>
            <a:outerShdw blurRad="190500" algn="tl" rotWithShape="0">
              <a:srgbClr val="000000">
                <a:alpha val="70000"/>
              </a:srgbClr>
            </a:outerShdw>
          </a:effectLst>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200" dirty="0" smtClean="0"/>
              <a:t>From the outset, IRU called on Russian Government to reinstate TIR</a:t>
            </a:r>
            <a:endParaRPr lang="en-GB" sz="2200" dirty="0"/>
          </a:p>
        </p:txBody>
      </p:sp>
      <p:pic>
        <p:nvPicPr>
          <p:cNvPr id="2050" name="Picture 2"/>
          <p:cNvPicPr>
            <a:picLocks noChangeAspect="1" noChangeArrowheads="1"/>
          </p:cNvPicPr>
          <p:nvPr/>
        </p:nvPicPr>
        <p:blipFill>
          <a:blip r:embed="rId2" cstate="print"/>
          <a:srcRect/>
          <a:stretch>
            <a:fillRect/>
          </a:stretch>
        </p:blipFill>
        <p:spPr bwMode="auto">
          <a:xfrm>
            <a:off x="899592" y="1268761"/>
            <a:ext cx="3323878" cy="4680520"/>
          </a:xfrm>
          <a:prstGeom prst="rect">
            <a:avLst/>
          </a:prstGeom>
          <a:noFill/>
          <a:ln w="9525">
            <a:solidFill>
              <a:schemeClr val="accent1"/>
            </a:solidFill>
            <a:miter lim="800000"/>
            <a:headEnd/>
            <a:tailEnd/>
          </a:ln>
          <a:effectLst>
            <a:outerShdw blurRad="50800" dist="38100" dir="8100000" algn="tr" rotWithShape="0">
              <a:prstClr val="black">
                <a:alpha val="40000"/>
              </a:prstClr>
            </a:outerShdw>
          </a:effectLst>
        </p:spPr>
      </p:pic>
      <p:pic>
        <p:nvPicPr>
          <p:cNvPr id="2051" name="Picture 3"/>
          <p:cNvPicPr>
            <a:picLocks noChangeAspect="1" noChangeArrowheads="1"/>
          </p:cNvPicPr>
          <p:nvPr/>
        </p:nvPicPr>
        <p:blipFill>
          <a:blip r:embed="rId3" cstate="print"/>
          <a:srcRect/>
          <a:stretch>
            <a:fillRect/>
          </a:stretch>
        </p:blipFill>
        <p:spPr bwMode="auto">
          <a:xfrm>
            <a:off x="4860032" y="1268760"/>
            <a:ext cx="3250539" cy="4680520"/>
          </a:xfrm>
          <a:prstGeom prst="rect">
            <a:avLst/>
          </a:prstGeom>
          <a:noFill/>
          <a:ln w="9525">
            <a:solidFill>
              <a:schemeClr val="accent1"/>
            </a:solidFill>
            <a:miter lim="800000"/>
            <a:headEnd/>
            <a:tailEnd/>
          </a:ln>
          <a:effectLst>
            <a:outerShdw blurRad="50800" dist="38100" dir="8100000" algn="tr" rotWithShape="0">
              <a:prstClr val="black">
                <a:alpha val="40000"/>
              </a:prstClr>
            </a:outerShdw>
          </a:effectLst>
        </p:spPr>
      </p:pic>
      <p:sp>
        <p:nvSpPr>
          <p:cNvPr id="5" name="TextBox 4"/>
          <p:cNvSpPr txBox="1"/>
          <p:nvPr/>
        </p:nvSpPr>
        <p:spPr>
          <a:xfrm>
            <a:off x="35496" y="72008"/>
            <a:ext cx="1584176" cy="404664"/>
          </a:xfrm>
          <a:prstGeom prst="rect">
            <a:avLst/>
          </a:prstGeom>
          <a:noFill/>
          <a:effectLst/>
        </p:spPr>
        <p:txBody>
          <a:bodyPr wrap="none" rtlCol="0">
            <a:normAutofit/>
          </a:bodyPr>
          <a:lstStyle/>
          <a:p>
            <a:pPr algn="ctr"/>
            <a:endParaRPr lang="en-GB" baseline="0" dirty="0" smtClean="0">
              <a:solidFill>
                <a:schemeClr val="accent1"/>
              </a:solidFill>
            </a:endParaRPr>
          </a:p>
        </p:txBody>
      </p:sp>
      <p:sp>
        <p:nvSpPr>
          <p:cNvPr id="6" name="TextBox 5"/>
          <p:cNvSpPr txBox="1"/>
          <p:nvPr/>
        </p:nvSpPr>
        <p:spPr>
          <a:xfrm>
            <a:off x="179512" y="0"/>
            <a:ext cx="1584176" cy="404664"/>
          </a:xfrm>
          <a:prstGeom prst="rect">
            <a:avLst/>
          </a:prstGeom>
          <a:noFill/>
          <a:effectLst/>
        </p:spPr>
        <p:txBody>
          <a:bodyPr wrap="none" rtlCol="0">
            <a:normAutofit/>
          </a:bodyPr>
          <a:lstStyle/>
          <a:p>
            <a:pPr algn="ctr"/>
            <a:endParaRPr lang="en-GB" baseline="0" dirty="0" smtClean="0">
              <a:solidFill>
                <a:schemeClr val="accent1"/>
              </a:solidFill>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476672"/>
            <a:ext cx="7276289" cy="430887"/>
          </a:xfrm>
          <a:prstGeom prst="rect">
            <a:avLst/>
          </a:prstGeom>
        </p:spPr>
        <p:txBody>
          <a:bodyPr wrap="square">
            <a:spAutoFit/>
          </a:bodyPr>
          <a:lstStyle/>
          <a:p>
            <a:pPr>
              <a:lnSpc>
                <a:spcPct val="100000"/>
              </a:lnSpc>
              <a:spcBef>
                <a:spcPct val="0"/>
              </a:spcBef>
              <a:spcAft>
                <a:spcPct val="0"/>
              </a:spcAft>
              <a:buClrTx/>
              <a:buNone/>
              <a:defRPr/>
            </a:pPr>
            <a:r>
              <a:rPr lang="en-US" sz="2200" kern="0" dirty="0" smtClean="0">
                <a:effectLst/>
                <a:latin typeface="Arial"/>
                <a:ea typeface="+mj-ea"/>
                <a:cs typeface="+mj-cs"/>
              </a:rPr>
              <a:t>Unprecedented high-level UN and EU support for TIR </a:t>
            </a:r>
            <a:endParaRPr lang="en-GB" sz="2200" kern="0" dirty="0">
              <a:effectLst/>
            </a:endParaRPr>
          </a:p>
        </p:txBody>
      </p:sp>
      <p:pic>
        <p:nvPicPr>
          <p:cNvPr id="1027" name="Picture 3"/>
          <p:cNvPicPr>
            <a:picLocks noChangeAspect="1" noChangeArrowheads="1"/>
          </p:cNvPicPr>
          <p:nvPr/>
        </p:nvPicPr>
        <p:blipFill>
          <a:blip r:embed="rId2" cstate="print"/>
          <a:srcRect/>
          <a:stretch>
            <a:fillRect/>
          </a:stretch>
        </p:blipFill>
        <p:spPr bwMode="auto">
          <a:xfrm>
            <a:off x="2254313" y="1846503"/>
            <a:ext cx="2637940" cy="3857181"/>
          </a:xfrm>
          <a:prstGeom prst="rect">
            <a:avLst/>
          </a:prstGeom>
          <a:noFill/>
          <a:ln w="9525">
            <a:solidFill>
              <a:schemeClr val="accent1"/>
            </a:solid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5765405" y="1710278"/>
            <a:ext cx="2654317" cy="3892999"/>
          </a:xfrm>
          <a:prstGeom prst="rect">
            <a:avLst/>
          </a:prstGeom>
          <a:noFill/>
          <a:ln w="9525">
            <a:solidFill>
              <a:schemeClr val="accent1"/>
            </a:solid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735791" y="1683111"/>
            <a:ext cx="2663016" cy="3858573"/>
          </a:xfrm>
          <a:prstGeom prst="rect">
            <a:avLst/>
          </a:prstGeom>
          <a:noFill/>
          <a:ln w="9525">
            <a:solidFill>
              <a:schemeClr val="accent1"/>
            </a:solidFill>
            <a:miter lim="800000"/>
            <a:headEnd/>
            <a:tailEnd/>
          </a:ln>
        </p:spPr>
      </p:pic>
      <p:pic>
        <p:nvPicPr>
          <p:cNvPr id="9" name="Picture 8"/>
          <p:cNvPicPr/>
          <p:nvPr/>
        </p:nvPicPr>
        <p:blipFill>
          <a:blip r:embed="rId5" cstate="print">
            <a:duotone>
              <a:prstClr val="black"/>
              <a:srgbClr val="FFFF00">
                <a:tint val="45000"/>
                <a:satMod val="400000"/>
              </a:srgbClr>
            </a:duotone>
          </a:blip>
          <a:srcRect l="44585" t="36982" r="8014" b="47693"/>
          <a:stretch>
            <a:fillRect/>
          </a:stretch>
        </p:blipFill>
        <p:spPr bwMode="auto">
          <a:xfrm>
            <a:off x="2181885" y="3706250"/>
            <a:ext cx="2636457" cy="1111333"/>
          </a:xfrm>
          <a:prstGeom prst="rect">
            <a:avLst/>
          </a:prstGeom>
          <a:noFill/>
          <a:ln w="9525">
            <a:solidFill>
              <a:srgbClr val="FFFF00"/>
            </a:solidFill>
            <a:miter lim="800000"/>
            <a:headEnd/>
            <a:tailEnd/>
          </a:ln>
        </p:spPr>
      </p:pic>
      <p:pic>
        <p:nvPicPr>
          <p:cNvPr id="10" name="Picture 9"/>
          <p:cNvPicPr/>
          <p:nvPr/>
        </p:nvPicPr>
        <p:blipFill>
          <a:blip r:embed="rId3" cstate="print">
            <a:duotone>
              <a:prstClr val="black"/>
              <a:srgbClr val="FFFF00">
                <a:tint val="45000"/>
                <a:satMod val="400000"/>
              </a:srgbClr>
            </a:duotone>
          </a:blip>
          <a:srcRect r="62234" b="93547"/>
          <a:stretch>
            <a:fillRect/>
          </a:stretch>
        </p:blipFill>
        <p:spPr bwMode="auto">
          <a:xfrm>
            <a:off x="5762067" y="1703252"/>
            <a:ext cx="1893101" cy="572494"/>
          </a:xfrm>
          <a:prstGeom prst="rect">
            <a:avLst/>
          </a:prstGeom>
          <a:noFill/>
          <a:ln w="9525">
            <a:solidFill>
              <a:srgbClr val="FFFF00"/>
            </a:solidFill>
            <a:miter lim="800000"/>
            <a:headEnd/>
            <a:tailEnd/>
          </a:ln>
        </p:spPr>
      </p:pic>
      <p:pic>
        <p:nvPicPr>
          <p:cNvPr id="11" name="Picture 10"/>
          <p:cNvPicPr/>
          <p:nvPr/>
        </p:nvPicPr>
        <p:blipFill>
          <a:blip r:embed="rId3" cstate="print">
            <a:duotone>
              <a:prstClr val="black"/>
              <a:srgbClr val="FFFF00">
                <a:tint val="45000"/>
                <a:satMod val="400000"/>
              </a:srgbClr>
            </a:duotone>
          </a:blip>
          <a:srcRect l="48759" t="75554" r="17091" b="7420"/>
          <a:stretch>
            <a:fillRect/>
          </a:stretch>
        </p:blipFill>
        <p:spPr bwMode="auto">
          <a:xfrm>
            <a:off x="6513795" y="4288562"/>
            <a:ext cx="1892518" cy="1304732"/>
          </a:xfrm>
          <a:prstGeom prst="rect">
            <a:avLst/>
          </a:prstGeom>
          <a:noFill/>
          <a:ln w="9525">
            <a:solidFill>
              <a:srgbClr val="FFFF00"/>
            </a:solidFill>
            <a:miter lim="800000"/>
            <a:headEnd/>
            <a:tailEnd/>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GB" dirty="0" smtClean="0"/>
          </a:p>
          <a:p>
            <a:pPr lvl="1"/>
            <a:endParaRPr lang="en-GB" dirty="0" smtClean="0"/>
          </a:p>
          <a:p>
            <a:pPr lvl="2"/>
            <a:endParaRPr lang="en-GB" dirty="0" smtClean="0"/>
          </a:p>
          <a:p>
            <a:pPr lvl="3"/>
            <a:endParaRPr lang="en-GB" dirty="0" smtClean="0"/>
          </a:p>
          <a:p>
            <a:pPr lvl="4"/>
            <a:endParaRPr lang="en-GB" dirty="0" smtClean="0"/>
          </a:p>
          <a:p>
            <a:pPr lvl="5"/>
            <a:endParaRPr lang="en-GB" dirty="0" smtClean="0"/>
          </a:p>
          <a:p>
            <a:pPr lvl="6"/>
            <a:endParaRPr lang="en-GB" dirty="0"/>
          </a:p>
        </p:txBody>
      </p:sp>
      <p:sp>
        <p:nvSpPr>
          <p:cNvPr id="3" name="Title 2"/>
          <p:cNvSpPr>
            <a:spLocks noGrp="1"/>
          </p:cNvSpPr>
          <p:nvPr>
            <p:ph type="title"/>
          </p:nvPr>
        </p:nvSpPr>
        <p:spPr>
          <a:xfrm>
            <a:off x="1403648" y="260648"/>
            <a:ext cx="7056784" cy="648072"/>
          </a:xfrm>
        </p:spPr>
        <p:txBody>
          <a:bodyPr>
            <a:normAutofit/>
          </a:bodyPr>
          <a:lstStyle/>
          <a:p>
            <a:pPr algn="ctr"/>
            <a:r>
              <a:rPr lang="en-GB" sz="1800" dirty="0" smtClean="0"/>
              <a:t>November 2013: IRU responded to all possible concerns but FCS was not ready to accept a solution at the time</a:t>
            </a:r>
            <a:endParaRPr lang="en-GB" sz="1800" dirty="0"/>
          </a:p>
        </p:txBody>
      </p:sp>
      <p:sp>
        <p:nvSpPr>
          <p:cNvPr id="6" name="TextBox 5"/>
          <p:cNvSpPr txBox="1"/>
          <p:nvPr/>
        </p:nvSpPr>
        <p:spPr>
          <a:xfrm>
            <a:off x="251520" y="116632"/>
            <a:ext cx="1584176" cy="404664"/>
          </a:xfrm>
          <a:prstGeom prst="rect">
            <a:avLst/>
          </a:prstGeom>
          <a:noFill/>
          <a:effectLst/>
        </p:spPr>
        <p:txBody>
          <a:bodyPr wrap="none" rtlCol="0">
            <a:normAutofit/>
          </a:bodyPr>
          <a:lstStyle/>
          <a:p>
            <a:pPr algn="ctr"/>
            <a:endParaRPr lang="en-GB" baseline="0" dirty="0" smtClean="0">
              <a:solidFill>
                <a:schemeClr val="accent1"/>
              </a:solidFill>
            </a:endParaRPr>
          </a:p>
        </p:txBody>
      </p:sp>
      <p:pic>
        <p:nvPicPr>
          <p:cNvPr id="9" name="Picture 8" descr="_1_~1.GIF"/>
          <p:cNvPicPr>
            <a:picLocks noChangeAspect="1"/>
          </p:cNvPicPr>
          <p:nvPr/>
        </p:nvPicPr>
        <p:blipFill>
          <a:blip r:embed="rId2" cstate="print"/>
          <a:stretch>
            <a:fillRect/>
          </a:stretch>
        </p:blipFill>
        <p:spPr>
          <a:xfrm>
            <a:off x="899592" y="1916833"/>
            <a:ext cx="2736304" cy="3312367"/>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2" name="Picture 1" descr="iru_po_rg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27984" y="2708920"/>
            <a:ext cx="3883419" cy="1673761"/>
          </a:xfrm>
          <a:prstGeom prst="rect">
            <a:avLst/>
          </a:prstGeom>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9522" y="1556792"/>
            <a:ext cx="8604956" cy="4320480"/>
          </a:xfrm>
        </p:spPr>
        <p:txBody>
          <a:bodyPr/>
          <a:lstStyle/>
          <a:p>
            <a:r>
              <a:rPr lang="en-GB" sz="2500" dirty="0" smtClean="0"/>
              <a:t>At the meeting on 26 November 2013 led by Russian Deputy Prime Minister, Mr </a:t>
            </a:r>
            <a:r>
              <a:rPr lang="en-GB" sz="2500" dirty="0" err="1" smtClean="0"/>
              <a:t>Shuvalov</a:t>
            </a:r>
            <a:r>
              <a:rPr lang="en-GB" sz="2500" dirty="0" smtClean="0"/>
              <a:t>, it was decided that: </a:t>
            </a:r>
          </a:p>
          <a:p>
            <a:pPr marL="717550" lvl="1" indent="-363538"/>
            <a:r>
              <a:rPr lang="en-GB" dirty="0" smtClean="0"/>
              <a:t>The guarantee agreement with ASMAP would be prolonged until 1 July 2014</a:t>
            </a:r>
          </a:p>
          <a:p>
            <a:pPr marL="717550" lvl="1" indent="-363538"/>
            <a:r>
              <a:rPr lang="en-GB" dirty="0" smtClean="0"/>
              <a:t>The TIR Convention would be </a:t>
            </a:r>
            <a:r>
              <a:rPr lang="en-GB" dirty="0" err="1" smtClean="0"/>
              <a:t>reauthorised</a:t>
            </a:r>
            <a:r>
              <a:rPr lang="en-GB" dirty="0" smtClean="0"/>
              <a:t> in Russia as from 1 December 2013</a:t>
            </a:r>
          </a:p>
          <a:p>
            <a:pPr marL="717550" lvl="1" indent="-363538"/>
            <a:r>
              <a:rPr lang="en-GB" dirty="0" smtClean="0"/>
              <a:t>A tender for a new TIR guarantee contract in Russia would be prepared by the FCS RF, the Ministry of Transport and the Ministry of Economy, for finalisation in May 2014</a:t>
            </a:r>
          </a:p>
        </p:txBody>
      </p:sp>
      <p:sp>
        <p:nvSpPr>
          <p:cNvPr id="3" name="Title 2"/>
          <p:cNvSpPr>
            <a:spLocks noGrp="1"/>
          </p:cNvSpPr>
          <p:nvPr>
            <p:ph type="title"/>
          </p:nvPr>
        </p:nvSpPr>
        <p:spPr/>
        <p:txBody>
          <a:bodyPr>
            <a:normAutofit/>
          </a:bodyPr>
          <a:lstStyle/>
          <a:p>
            <a:r>
              <a:rPr lang="en-GB" dirty="0" smtClean="0"/>
              <a:t>Outcome of governmental meeting</a:t>
            </a:r>
            <a:endParaRPr lang="fr-CH"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7200800" cy="601616"/>
          </a:xfrm>
        </p:spPr>
        <p:txBody>
          <a:bodyPr>
            <a:noAutofit/>
          </a:bodyPr>
          <a:lstStyle/>
          <a:p>
            <a:r>
              <a:rPr lang="fr-CH" sz="2000" dirty="0" smtClean="0">
                <a:latin typeface="+mn-lt"/>
              </a:rPr>
              <a:t>14 </a:t>
            </a:r>
            <a:r>
              <a:rPr lang="fr-CH" sz="2000" dirty="0" err="1" smtClean="0">
                <a:latin typeface="+mn-lt"/>
              </a:rPr>
              <a:t>February</a:t>
            </a:r>
            <a:r>
              <a:rPr lang="fr-CH" sz="2000" dirty="0" smtClean="0">
                <a:latin typeface="+mn-lt"/>
              </a:rPr>
              <a:t> 2014 - IRU </a:t>
            </a:r>
            <a:r>
              <a:rPr lang="fr-CH" sz="2000" dirty="0" err="1" smtClean="0">
                <a:latin typeface="+mn-lt"/>
              </a:rPr>
              <a:t>Presidential</a:t>
            </a:r>
            <a:r>
              <a:rPr lang="fr-CH" sz="2000" dirty="0" smtClean="0">
                <a:latin typeface="+mn-lt"/>
              </a:rPr>
              <a:t> </a:t>
            </a:r>
            <a:r>
              <a:rPr lang="fr-CH" sz="2000" dirty="0" err="1" smtClean="0">
                <a:latin typeface="+mn-lt"/>
              </a:rPr>
              <a:t>Execuitve</a:t>
            </a:r>
            <a:r>
              <a:rPr lang="fr-CH" sz="2000" dirty="0" smtClean="0">
                <a:latin typeface="+mn-lt"/>
              </a:rPr>
              <a:t> </a:t>
            </a:r>
            <a:r>
              <a:rPr lang="fr-CH" sz="2000" dirty="0" err="1" smtClean="0">
                <a:latin typeface="+mn-lt"/>
              </a:rPr>
              <a:t>decision</a:t>
            </a:r>
            <a:r>
              <a:rPr lang="fr-CH" sz="2000" dirty="0" smtClean="0">
                <a:latin typeface="+mn-lt"/>
              </a:rPr>
              <a:t> to </a:t>
            </a:r>
            <a:r>
              <a:rPr lang="fr-CH" sz="2000" dirty="0" err="1" smtClean="0">
                <a:latin typeface="+mn-lt"/>
              </a:rPr>
              <a:t>address</a:t>
            </a:r>
            <a:r>
              <a:rPr lang="fr-CH" sz="2000" dirty="0" smtClean="0">
                <a:latin typeface="+mn-lt"/>
              </a:rPr>
              <a:t> President </a:t>
            </a:r>
            <a:r>
              <a:rPr lang="fr-CH" sz="2000" dirty="0" err="1" smtClean="0">
                <a:latin typeface="+mn-lt"/>
              </a:rPr>
              <a:t>Putin</a:t>
            </a:r>
            <a:r>
              <a:rPr lang="fr-CH" sz="2000" dirty="0" smtClean="0">
                <a:latin typeface="+mn-lt"/>
              </a:rPr>
              <a:t> </a:t>
            </a:r>
            <a:r>
              <a:rPr lang="fr-CH" sz="2000" dirty="0" err="1" smtClean="0">
                <a:latin typeface="+mn-lt"/>
              </a:rPr>
              <a:t>again</a:t>
            </a:r>
            <a:r>
              <a:rPr lang="fr-CH" sz="2000" dirty="0" smtClean="0">
                <a:latin typeface="+mn-lt"/>
              </a:rPr>
              <a:t> </a:t>
            </a:r>
            <a:endParaRPr lang="en-GB" sz="2000" dirty="0">
              <a:latin typeface="+mn-lt"/>
            </a:endParaRPr>
          </a:p>
        </p:txBody>
      </p:sp>
      <p:pic>
        <p:nvPicPr>
          <p:cNvPr id="4098" name="Picture 2"/>
          <p:cNvPicPr>
            <a:picLocks noChangeAspect="1" noChangeArrowheads="1"/>
          </p:cNvPicPr>
          <p:nvPr/>
        </p:nvPicPr>
        <p:blipFill>
          <a:blip r:embed="rId2" cstate="print"/>
          <a:srcRect/>
          <a:stretch>
            <a:fillRect/>
          </a:stretch>
        </p:blipFill>
        <p:spPr bwMode="auto">
          <a:xfrm>
            <a:off x="971600" y="1268760"/>
            <a:ext cx="3384376" cy="4757104"/>
          </a:xfrm>
          <a:prstGeom prst="rect">
            <a:avLst/>
          </a:prstGeom>
          <a:noFill/>
          <a:ln w="9525">
            <a:solidFill>
              <a:schemeClr val="accent1"/>
            </a:solidFill>
            <a:miter lim="800000"/>
            <a:headEnd/>
            <a:tailEnd/>
          </a:ln>
          <a:effectLst>
            <a:outerShdw blurRad="50800" dist="38100" dir="8100000" algn="tr" rotWithShape="0">
              <a:prstClr val="black">
                <a:alpha val="40000"/>
              </a:prstClr>
            </a:outerShdw>
          </a:effectLst>
        </p:spPr>
      </p:pic>
      <p:pic>
        <p:nvPicPr>
          <p:cNvPr id="4099" name="Picture 3"/>
          <p:cNvPicPr>
            <a:picLocks noChangeAspect="1" noChangeArrowheads="1"/>
          </p:cNvPicPr>
          <p:nvPr/>
        </p:nvPicPr>
        <p:blipFill>
          <a:blip r:embed="rId3" cstate="print"/>
          <a:srcRect/>
          <a:stretch>
            <a:fillRect/>
          </a:stretch>
        </p:blipFill>
        <p:spPr bwMode="auto">
          <a:xfrm>
            <a:off x="4860032" y="1268760"/>
            <a:ext cx="3240360" cy="4775826"/>
          </a:xfrm>
          <a:prstGeom prst="rect">
            <a:avLst/>
          </a:prstGeom>
          <a:noFill/>
          <a:ln w="9525">
            <a:solidFill>
              <a:schemeClr val="accent1"/>
            </a:solidFill>
            <a:miter lim="800000"/>
            <a:headEnd/>
            <a:tailEnd/>
          </a:ln>
          <a:effectLst>
            <a:outerShdw blurRad="50800" dist="38100" dir="8100000" algn="tr" rotWithShape="0">
              <a:prstClr val="black">
                <a:alpha val="40000"/>
              </a:prstClr>
            </a:outerShdw>
          </a:effectLst>
        </p:spPr>
      </p:pic>
      <p:sp>
        <p:nvSpPr>
          <p:cNvPr id="5" name="TextBox 4"/>
          <p:cNvSpPr txBox="1"/>
          <p:nvPr/>
        </p:nvSpPr>
        <p:spPr>
          <a:xfrm>
            <a:off x="35496" y="72008"/>
            <a:ext cx="1584176" cy="404664"/>
          </a:xfrm>
          <a:prstGeom prst="rect">
            <a:avLst/>
          </a:prstGeom>
          <a:noFill/>
          <a:effectLst/>
        </p:spPr>
        <p:txBody>
          <a:bodyPr wrap="none" rtlCol="0">
            <a:normAutofit/>
          </a:bodyPr>
          <a:lstStyle/>
          <a:p>
            <a:pPr algn="ctr"/>
            <a:endParaRPr lang="en-GB" baseline="0" dirty="0" smtClean="0">
              <a:solidFill>
                <a:schemeClr val="accent1"/>
              </a:solidFill>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2915816" y="1916832"/>
            <a:ext cx="3415680" cy="31599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2267744" y="1340768"/>
            <a:ext cx="4608512" cy="720080"/>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wrap="square" rtlCol="0">
            <a:normAutofit/>
          </a:bodyPr>
          <a:lstStyle/>
          <a:p>
            <a:pPr algn="ctr"/>
            <a:r>
              <a:rPr lang="fr-FR" sz="1800" b="1" baseline="0" dirty="0" smtClean="0">
                <a:solidFill>
                  <a:schemeClr val="tx1"/>
                </a:solidFill>
                <a:latin typeface="Times New Roman" pitchFamily="18" charset="0"/>
                <a:cs typeface="Times New Roman" pitchFamily="18" charset="0"/>
              </a:rPr>
              <a:t>FIRST DEPUTY PRIME-MINISTER</a:t>
            </a:r>
            <a:r>
              <a:rPr lang="fr-FR" sz="1800" b="1" dirty="0" smtClean="0">
                <a:solidFill>
                  <a:schemeClr val="tx1"/>
                </a:solidFill>
                <a:latin typeface="Times New Roman" pitchFamily="18" charset="0"/>
                <a:cs typeface="Times New Roman" pitchFamily="18" charset="0"/>
              </a:rPr>
              <a:t> OF RUSSIAN FEDERATION</a:t>
            </a:r>
            <a:endParaRPr lang="fr-CH" sz="1800" b="1" baseline="0" dirty="0" err="1" smtClean="0">
              <a:solidFill>
                <a:schemeClr val="tx1"/>
              </a:solidFill>
              <a:latin typeface="Times New Roman" pitchFamily="18" charset="0"/>
              <a:cs typeface="Times New Roman" pitchFamily="18" charset="0"/>
            </a:endParaRPr>
          </a:p>
        </p:txBody>
      </p:sp>
      <p:sp>
        <p:nvSpPr>
          <p:cNvPr id="6" name="TextBox 5"/>
          <p:cNvSpPr txBox="1"/>
          <p:nvPr/>
        </p:nvSpPr>
        <p:spPr>
          <a:xfrm>
            <a:off x="2267744" y="2420888"/>
            <a:ext cx="4608512" cy="792088"/>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wrap="square" rtlCol="0">
            <a:normAutofit fontScale="77500" lnSpcReduction="20000"/>
          </a:bodyPr>
          <a:lstStyle/>
          <a:p>
            <a:r>
              <a:rPr lang="fr-FR" sz="1800" b="1" baseline="0" dirty="0" smtClean="0">
                <a:solidFill>
                  <a:schemeClr val="tx1"/>
                </a:solidFill>
                <a:latin typeface="Times New Roman" pitchFamily="18" charset="0"/>
                <a:cs typeface="Times New Roman" pitchFamily="18" charset="0"/>
              </a:rPr>
              <a:t>To: 	</a:t>
            </a:r>
            <a:r>
              <a:rPr lang="fr-FR" sz="1800" b="1" baseline="0" dirty="0" err="1" smtClean="0">
                <a:solidFill>
                  <a:schemeClr val="tx1"/>
                </a:solidFill>
                <a:latin typeface="Times New Roman" pitchFamily="18" charset="0"/>
                <a:cs typeface="Times New Roman" pitchFamily="18" charset="0"/>
              </a:rPr>
              <a:t>Ministry</a:t>
            </a:r>
            <a:r>
              <a:rPr lang="fr-FR" sz="1800" b="1" baseline="0" dirty="0" smtClean="0">
                <a:solidFill>
                  <a:schemeClr val="tx1"/>
                </a:solidFill>
                <a:latin typeface="Times New Roman" pitchFamily="18" charset="0"/>
                <a:cs typeface="Times New Roman" pitchFamily="18" charset="0"/>
              </a:rPr>
              <a:t> of </a:t>
            </a:r>
            <a:r>
              <a:rPr lang="fr-FR" sz="1800" b="1" baseline="0" dirty="0" err="1" smtClean="0">
                <a:solidFill>
                  <a:schemeClr val="tx1"/>
                </a:solidFill>
                <a:latin typeface="Times New Roman" pitchFamily="18" charset="0"/>
                <a:cs typeface="Times New Roman" pitchFamily="18" charset="0"/>
              </a:rPr>
              <a:t>Russia</a:t>
            </a:r>
            <a:endParaRPr lang="fr-FR" b="1" dirty="0" smtClean="0">
              <a:latin typeface="Times New Roman" pitchFamily="18" charset="0"/>
              <a:cs typeface="Times New Roman" pitchFamily="18" charset="0"/>
            </a:endParaRPr>
          </a:p>
          <a:p>
            <a:r>
              <a:rPr lang="fr-FR" sz="1800" b="1" baseline="0" dirty="0" smtClean="0">
                <a:solidFill>
                  <a:schemeClr val="tx1"/>
                </a:solidFill>
                <a:latin typeface="Times New Roman" pitchFamily="18" charset="0"/>
                <a:cs typeface="Times New Roman" pitchFamily="18" charset="0"/>
              </a:rPr>
              <a:t>	</a:t>
            </a:r>
            <a:r>
              <a:rPr lang="fr-FR" sz="1800" b="1" baseline="0" dirty="0" err="1" smtClean="0">
                <a:solidFill>
                  <a:schemeClr val="tx1"/>
                </a:solidFill>
                <a:latin typeface="Times New Roman" pitchFamily="18" charset="0"/>
                <a:cs typeface="Times New Roman" pitchFamily="18" charset="0"/>
              </a:rPr>
              <a:t>Ministry</a:t>
            </a:r>
            <a:r>
              <a:rPr lang="fr-FR" sz="1800" b="1" baseline="0" dirty="0" smtClean="0">
                <a:solidFill>
                  <a:schemeClr val="tx1"/>
                </a:solidFill>
                <a:latin typeface="Times New Roman" pitchFamily="18" charset="0"/>
                <a:cs typeface="Times New Roman" pitchFamily="18" charset="0"/>
              </a:rPr>
              <a:t> of </a:t>
            </a:r>
            <a:r>
              <a:rPr lang="fr-FR" sz="1800" b="1" baseline="0" dirty="0" err="1" smtClean="0">
                <a:solidFill>
                  <a:schemeClr val="tx1"/>
                </a:solidFill>
                <a:latin typeface="Times New Roman" pitchFamily="18" charset="0"/>
                <a:cs typeface="Times New Roman" pitchFamily="18" charset="0"/>
              </a:rPr>
              <a:t>Economic</a:t>
            </a:r>
            <a:r>
              <a:rPr lang="fr-FR" sz="1800" b="1" baseline="0" dirty="0" smtClean="0">
                <a:solidFill>
                  <a:schemeClr val="tx1"/>
                </a:solidFill>
                <a:latin typeface="Times New Roman" pitchFamily="18" charset="0"/>
                <a:cs typeface="Times New Roman" pitchFamily="18" charset="0"/>
              </a:rPr>
              <a:t> </a:t>
            </a:r>
            <a:r>
              <a:rPr lang="fr-FR" sz="1800" b="1" baseline="0" dirty="0" err="1" smtClean="0">
                <a:solidFill>
                  <a:schemeClr val="tx1"/>
                </a:solidFill>
                <a:latin typeface="Times New Roman" pitchFamily="18" charset="0"/>
                <a:cs typeface="Times New Roman" pitchFamily="18" charset="0"/>
              </a:rPr>
              <a:t>Development</a:t>
            </a:r>
            <a:endParaRPr lang="fr-FR" sz="1800" b="1" baseline="0" dirty="0" smtClean="0">
              <a:solidFill>
                <a:schemeClr val="tx1"/>
              </a:solidFill>
              <a:latin typeface="Times New Roman" pitchFamily="18" charset="0"/>
              <a:cs typeface="Times New Roman" pitchFamily="18" charset="0"/>
            </a:endParaRPr>
          </a:p>
          <a:p>
            <a:r>
              <a:rPr lang="fr-FR" b="1" dirty="0" smtClean="0">
                <a:latin typeface="Times New Roman" pitchFamily="18" charset="0"/>
                <a:cs typeface="Times New Roman" pitchFamily="18" charset="0"/>
              </a:rPr>
              <a:t>	FCS of </a:t>
            </a:r>
            <a:r>
              <a:rPr lang="fr-FR" b="1" dirty="0" err="1" smtClean="0">
                <a:latin typeface="Times New Roman" pitchFamily="18" charset="0"/>
                <a:cs typeface="Times New Roman" pitchFamily="18" charset="0"/>
              </a:rPr>
              <a:t>Russia</a:t>
            </a:r>
            <a:endParaRPr lang="fr-FR" b="1" dirty="0" smtClean="0">
              <a:latin typeface="Times New Roman" pitchFamily="18" charset="0"/>
              <a:cs typeface="Times New Roman" pitchFamily="18" charset="0"/>
            </a:endParaRPr>
          </a:p>
          <a:p>
            <a:r>
              <a:rPr lang="fr-FR" b="1"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Ministry</a:t>
            </a:r>
            <a:r>
              <a:rPr lang="fr-FR" b="1" dirty="0" smtClean="0">
                <a:latin typeface="Times New Roman" pitchFamily="18" charset="0"/>
                <a:cs typeface="Times New Roman" pitchFamily="18" charset="0"/>
              </a:rPr>
              <a:t> for </a:t>
            </a:r>
            <a:r>
              <a:rPr lang="fr-FR" b="1" dirty="0" err="1" smtClean="0">
                <a:latin typeface="Times New Roman" pitchFamily="18" charset="0"/>
                <a:cs typeface="Times New Roman" pitchFamily="18" charset="0"/>
              </a:rPr>
              <a:t>Foreign</a:t>
            </a:r>
            <a:r>
              <a:rPr lang="fr-FR" b="1"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Affairs</a:t>
            </a:r>
            <a:endParaRPr lang="fr-CH" sz="1800" b="1" baseline="0" dirty="0" err="1" smtClean="0">
              <a:solidFill>
                <a:schemeClr val="tx1"/>
              </a:solidFill>
              <a:latin typeface="Times New Roman" pitchFamily="18" charset="0"/>
              <a:cs typeface="Times New Roman" pitchFamily="18" charset="0"/>
            </a:endParaRPr>
          </a:p>
        </p:txBody>
      </p:sp>
      <p:sp>
        <p:nvSpPr>
          <p:cNvPr id="7" name="TextBox 6"/>
          <p:cNvSpPr txBox="1"/>
          <p:nvPr/>
        </p:nvSpPr>
        <p:spPr>
          <a:xfrm>
            <a:off x="2267744" y="3717032"/>
            <a:ext cx="4608512" cy="1584176"/>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wrap="square" rtlCol="0">
            <a:normAutofit/>
          </a:bodyPr>
          <a:lstStyle/>
          <a:p>
            <a:pPr algn="just"/>
            <a:r>
              <a:rPr lang="en-GB" sz="1500" b="1" dirty="0" smtClean="0">
                <a:latin typeface="Times New Roman" pitchFamily="18" charset="0"/>
                <a:cs typeface="Times New Roman" pitchFamily="18" charset="0"/>
              </a:rPr>
              <a:t>Further to request of the International Road Transport Union, please analyse the possible negative consequences of withdrawal of TIR guarantee coverage for Russian transport operators.</a:t>
            </a:r>
            <a:endParaRPr lang="fr-CH" sz="1500" b="1" dirty="0" smtClean="0">
              <a:latin typeface="Times New Roman" pitchFamily="18" charset="0"/>
              <a:cs typeface="Times New Roman" pitchFamily="18" charset="0"/>
            </a:endParaRPr>
          </a:p>
          <a:p>
            <a:pPr algn="just"/>
            <a:r>
              <a:rPr lang="en-GB" sz="1500" b="1" dirty="0" smtClean="0">
                <a:latin typeface="Times New Roman" pitchFamily="18" charset="0"/>
                <a:cs typeface="Times New Roman" pitchFamily="18" charset="0"/>
              </a:rPr>
              <a:t> </a:t>
            </a:r>
            <a:endParaRPr lang="fr-CH" sz="1500" b="1" dirty="0" smtClean="0">
              <a:latin typeface="Times New Roman" pitchFamily="18" charset="0"/>
              <a:cs typeface="Times New Roman" pitchFamily="18" charset="0"/>
            </a:endParaRPr>
          </a:p>
          <a:p>
            <a:pPr algn="just"/>
            <a:r>
              <a:rPr lang="en-GB" sz="1500" b="1" dirty="0" smtClean="0">
                <a:latin typeface="Times New Roman" pitchFamily="18" charset="0"/>
                <a:cs typeface="Times New Roman" pitchFamily="18" charset="0"/>
              </a:rPr>
              <a:t>6 March 2014	    	               I. </a:t>
            </a:r>
            <a:r>
              <a:rPr lang="en-GB" sz="1500" b="1" dirty="0" err="1" smtClean="0">
                <a:latin typeface="Times New Roman" pitchFamily="18" charset="0"/>
                <a:cs typeface="Times New Roman" pitchFamily="18" charset="0"/>
              </a:rPr>
              <a:t>Shuvalov</a:t>
            </a:r>
            <a:endParaRPr lang="fr-CH" sz="1500" b="1" dirty="0" smtClean="0">
              <a:latin typeface="Times New Roman" pitchFamily="18" charset="0"/>
              <a:cs typeface="Times New Roman" pitchFamily="18" charset="0"/>
            </a:endParaRPr>
          </a:p>
          <a:p>
            <a:pPr algn="just"/>
            <a:endParaRPr lang="fr-CH" sz="1800" b="1" baseline="0" dirty="0" err="1" smtClean="0">
              <a:solidFill>
                <a:schemeClr val="tx1"/>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4" cstate="print"/>
          <a:srcRect/>
          <a:stretch>
            <a:fillRect/>
          </a:stretch>
        </p:blipFill>
        <p:spPr bwMode="auto">
          <a:xfrm>
            <a:off x="5220072" y="4725144"/>
            <a:ext cx="2047875" cy="1743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35496" y="72008"/>
            <a:ext cx="1584176" cy="404664"/>
          </a:xfrm>
          <a:prstGeom prst="rect">
            <a:avLst/>
          </a:prstGeom>
          <a:noFill/>
          <a:effectLst/>
        </p:spPr>
        <p:txBody>
          <a:bodyPr wrap="none" rtlCol="0">
            <a:normAutofit/>
          </a:bodyPr>
          <a:lstStyle/>
          <a:p>
            <a:pPr algn="ctr"/>
            <a:endParaRPr lang="en-GB" baseline="0" dirty="0" smtClean="0">
              <a:solidFill>
                <a:schemeClr val="accent1"/>
              </a:solidFill>
            </a:endParaRPr>
          </a:p>
        </p:txBody>
      </p:sp>
      <p:sp>
        <p:nvSpPr>
          <p:cNvPr id="9" name="Title 2"/>
          <p:cNvSpPr txBox="1">
            <a:spLocks/>
          </p:cNvSpPr>
          <p:nvPr/>
        </p:nvSpPr>
        <p:spPr>
          <a:xfrm>
            <a:off x="1691680" y="0"/>
            <a:ext cx="6768752" cy="908720"/>
          </a:xfrm>
          <a:prstGeom prst="rect">
            <a:avLst/>
          </a:prstGeom>
        </p:spPr>
        <p:txBody>
          <a:bodyPr vert="horz" wrap="square" lIns="36000" tIns="45720" rIns="0" bIns="0" rtlCol="0" anchor="b">
            <a:noAutofit/>
          </a:bodyPr>
          <a:lstStyle/>
          <a:p>
            <a:pPr lvl="0">
              <a:spcBef>
                <a:spcPct val="0"/>
              </a:spcBef>
            </a:pPr>
            <a:r>
              <a:rPr lang="en-GB" sz="2200" dirty="0" smtClean="0"/>
              <a:t>6 March 2014 - Russian Government starts to deal with TIR issue</a:t>
            </a:r>
            <a:endParaRPr kumimoji="0" lang="fr-CH" sz="2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iterate type="lt">
                                    <p:tmPct val="0"/>
                                  </p:iterate>
                                  <p:childTnLst>
                                    <p:animScale>
                                      <p:cBhvr>
                                        <p:cTn id="6" dur="2000" fill="hold"/>
                                        <p:tgtEl>
                                          <p:spTgt spid="102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3"/>
          </p:nvPr>
        </p:nvSpPr>
        <p:spPr>
          <a:xfrm>
            <a:off x="3014937" y="1282489"/>
            <a:ext cx="5760640" cy="5280586"/>
          </a:xfrm>
        </p:spPr>
        <p:txBody>
          <a:bodyPr>
            <a:normAutofit fontScale="92500" lnSpcReduction="10000"/>
          </a:bodyPr>
          <a:lstStyle/>
          <a:p>
            <a:r>
              <a:rPr lang="en-GB" b="1" i="1" dirty="0" smtClean="0"/>
              <a:t>General Conclusions</a:t>
            </a:r>
            <a:endParaRPr lang="fr-CH" b="1" i="1" dirty="0" smtClean="0"/>
          </a:p>
          <a:p>
            <a:r>
              <a:rPr lang="en-GB" b="1" dirty="0" smtClean="0">
                <a:solidFill>
                  <a:schemeClr val="accent1"/>
                </a:solidFill>
              </a:rPr>
              <a:t>PwC concluded that the procedures and organisation put in place by ASMAP are compliant with the current provisions of the TIR Convention as well as rules and regulations of the IRU </a:t>
            </a:r>
            <a:r>
              <a:rPr lang="en-GB" dirty="0" smtClean="0"/>
              <a:t>which has been mandated by the article 6.2 of the TIR Convention to be responsible for the smooth organisation of the TIR Guarantee System. ASMAP is also compliant with its obligations vis-à-vis the Federal Customs Service of the Russian Federation according to the currently applicable Guarantee Agreement. </a:t>
            </a:r>
          </a:p>
          <a:p>
            <a:endParaRPr lang="en-GB" dirty="0" smtClean="0"/>
          </a:p>
          <a:p>
            <a:endParaRPr lang="en-GB" dirty="0" smtClean="0"/>
          </a:p>
        </p:txBody>
      </p:sp>
      <p:pic>
        <p:nvPicPr>
          <p:cNvPr id="5" name="Content Placeholder 4"/>
          <p:cNvPicPr>
            <a:picLocks noGrp="1" noChangeAspect="1" noChangeArrowheads="1"/>
          </p:cNvPicPr>
          <p:nvPr>
            <p:ph sz="half" idx="1"/>
          </p:nvPr>
        </p:nvPicPr>
        <p:blipFill>
          <a:blip r:embed="rId3" cstate="print"/>
          <a:srcRect l="18854" t="12589" r="66635" b="58268"/>
          <a:stretch>
            <a:fillRect/>
          </a:stretch>
        </p:blipFill>
        <p:spPr bwMode="auto">
          <a:xfrm>
            <a:off x="0" y="1124744"/>
            <a:ext cx="2653772" cy="2997940"/>
          </a:xfrm>
          <a:prstGeom prst="rect">
            <a:avLst/>
          </a:prstGeom>
          <a:noFill/>
          <a:ln w="9525">
            <a:noFill/>
            <a:miter lim="800000"/>
            <a:headEnd/>
            <a:tailEnd/>
          </a:ln>
        </p:spPr>
      </p:pic>
      <p:sp>
        <p:nvSpPr>
          <p:cNvPr id="6" name="TextBox 5"/>
          <p:cNvSpPr txBox="1"/>
          <p:nvPr/>
        </p:nvSpPr>
        <p:spPr>
          <a:xfrm>
            <a:off x="35496" y="72008"/>
            <a:ext cx="1584176" cy="404664"/>
          </a:xfrm>
          <a:prstGeom prst="rect">
            <a:avLst/>
          </a:prstGeom>
          <a:noFill/>
          <a:effectLst/>
        </p:spPr>
        <p:txBody>
          <a:bodyPr wrap="none" rtlCol="0">
            <a:normAutofit/>
          </a:bodyPr>
          <a:lstStyle/>
          <a:p>
            <a:pPr algn="ctr"/>
            <a:endParaRPr lang="en-GB" baseline="0" dirty="0" smtClean="0">
              <a:solidFill>
                <a:schemeClr val="accent1"/>
              </a:solidFill>
            </a:endParaRPr>
          </a:p>
        </p:txBody>
      </p:sp>
      <p:sp>
        <p:nvSpPr>
          <p:cNvPr id="7" name="Title 2"/>
          <p:cNvSpPr txBox="1">
            <a:spLocks/>
          </p:cNvSpPr>
          <p:nvPr/>
        </p:nvSpPr>
        <p:spPr>
          <a:xfrm>
            <a:off x="1547664" y="0"/>
            <a:ext cx="6912768" cy="908720"/>
          </a:xfrm>
          <a:prstGeom prst="rect">
            <a:avLst/>
          </a:prstGeom>
        </p:spPr>
        <p:txBody>
          <a:bodyPr vert="horz" wrap="square" lIns="36000" tIns="45720" rIns="0" bIns="0" rtlCol="0" anchor="b">
            <a:noAutofit/>
          </a:bodyPr>
          <a:lstStyle/>
          <a:p>
            <a:pPr lvl="0">
              <a:spcBef>
                <a:spcPct val="0"/>
              </a:spcBef>
            </a:pPr>
            <a:r>
              <a:rPr lang="en-US" sz="2000" dirty="0" smtClean="0"/>
              <a:t>28 March 2014 - Audit of ASMAP confirms full compliance with Annex 9 of the TIR Convention</a:t>
            </a:r>
            <a:endParaRPr kumimoji="0" lang="fr-CH"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ext Placeholder 2"/>
          <p:cNvSpPr>
            <a:spLocks noGrp="1"/>
          </p:cNvSpPr>
          <p:nvPr>
            <p:ph type="body" sz="half" idx="2"/>
          </p:nvPr>
        </p:nvSpPr>
        <p:spPr>
          <a:xfrm>
            <a:off x="4860032" y="1124744"/>
            <a:ext cx="4104456" cy="5280587"/>
          </a:xfrm>
        </p:spPr>
        <p:txBody>
          <a:bodyPr/>
          <a:lstStyle/>
          <a:p>
            <a:endParaRPr lang="en-US" dirty="0" smtClean="0"/>
          </a:p>
          <a:p>
            <a:pPr>
              <a:buNone/>
            </a:pPr>
            <a:r>
              <a:rPr lang="en-US" dirty="0" smtClean="0"/>
              <a:t>The General Assembly gave the IRU Presidential Executive the </a:t>
            </a:r>
            <a:r>
              <a:rPr lang="en-US" b="1" dirty="0" smtClean="0">
                <a:solidFill>
                  <a:schemeClr val="accent1"/>
                </a:solidFill>
              </a:rPr>
              <a:t>authority to decide at any time to withdraw the TIR guarantee coverage in Russia, should this become necessary.</a:t>
            </a:r>
            <a:endParaRPr lang="fr-CH" b="1" dirty="0" smtClean="0">
              <a:solidFill>
                <a:schemeClr val="accent1"/>
              </a:solidFill>
            </a:endParaRPr>
          </a:p>
          <a:p>
            <a:endParaRPr lang="fr-CH" dirty="0"/>
          </a:p>
        </p:txBody>
      </p:sp>
      <p:sp>
        <p:nvSpPr>
          <p:cNvPr id="4" name="Title 3"/>
          <p:cNvSpPr>
            <a:spLocks noGrp="1"/>
          </p:cNvSpPr>
          <p:nvPr>
            <p:ph type="title"/>
          </p:nvPr>
        </p:nvSpPr>
        <p:spPr/>
        <p:txBody>
          <a:bodyPr/>
          <a:lstStyle/>
          <a:p>
            <a:r>
              <a:rPr lang="en-GB" dirty="0" smtClean="0"/>
              <a:t>4 April 2014  -  IRU General Assembly</a:t>
            </a:r>
            <a:endParaRPr lang="fr-CH" dirty="0"/>
          </a:p>
        </p:txBody>
      </p:sp>
      <p:pic>
        <p:nvPicPr>
          <p:cNvPr id="9" name="Picture 8"/>
          <p:cNvPicPr/>
          <p:nvPr/>
        </p:nvPicPr>
        <p:blipFill>
          <a:blip r:embed="rId3" cstate="print"/>
          <a:srcRect l="37621" t="7353" r="38504" b="6127"/>
          <a:stretch>
            <a:fillRect/>
          </a:stretch>
        </p:blipFill>
        <p:spPr bwMode="auto">
          <a:xfrm>
            <a:off x="539552" y="1196752"/>
            <a:ext cx="3672408" cy="518457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New Template  Watermark 4-3">
  <a:themeElements>
    <a:clrScheme name="IRU">
      <a:dk1>
        <a:srgbClr val="3F3F3F"/>
      </a:dk1>
      <a:lt1>
        <a:sysClr val="window" lastClr="FFFFFF"/>
      </a:lt1>
      <a:dk2>
        <a:srgbClr val="3F3F3F"/>
      </a:dk2>
      <a:lt2>
        <a:srgbClr val="FFFFFF"/>
      </a:lt2>
      <a:accent1>
        <a:srgbClr val="0059C2"/>
      </a:accent1>
      <a:accent2>
        <a:srgbClr val="5EB130"/>
      </a:accent2>
      <a:accent3>
        <a:srgbClr val="EB1719"/>
      </a:accent3>
      <a:accent4>
        <a:srgbClr val="7393B3"/>
      </a:accent4>
      <a:accent5>
        <a:srgbClr val="433C8B"/>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6350">
          <a:solidFill>
            <a:schemeClr val="accent3"/>
          </a:solidFill>
        </a:ln>
      </a:spPr>
      <a:bodyPr rtlCol="0" anchor="ctr">
        <a:normAutofit/>
      </a:bodyPr>
      <a:lstStyle>
        <a:defPPr algn="ctr">
          <a:defRPr dirty="0"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Passenger Transport">
  <a:themeElements>
    <a:clrScheme name="IRU">
      <a:dk1>
        <a:srgbClr val="3F3F3F"/>
      </a:dk1>
      <a:lt1>
        <a:sysClr val="window" lastClr="FFFFFF"/>
      </a:lt1>
      <a:dk2>
        <a:srgbClr val="3F3F3F"/>
      </a:dk2>
      <a:lt2>
        <a:srgbClr val="FFFFFF"/>
      </a:lt2>
      <a:accent1>
        <a:srgbClr val="0059C2"/>
      </a:accent1>
      <a:accent2>
        <a:srgbClr val="5EB130"/>
      </a:accent2>
      <a:accent3>
        <a:srgbClr val="EB1719"/>
      </a:accent3>
      <a:accent4>
        <a:srgbClr val="7393B3"/>
      </a:accent4>
      <a:accent5>
        <a:srgbClr val="433C8B"/>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noFill/>
        </a:ln>
        <a:effectLst/>
      </a:spPr>
      <a:bodyPr rtlCol="0" anchor="ctr">
        <a:norm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1800" baseline="0" dirty="0" err="1" smtClean="0">
            <a:solidFill>
              <a:schemeClr val="tx1"/>
            </a:solidFill>
          </a:defRPr>
        </a:defPPr>
      </a:lstStyle>
    </a:txDef>
  </a:objectDefaults>
  <a:extraClrSchemeLst/>
</a:theme>
</file>

<file path=ppt/theme/theme11.xml><?xml version="1.0" encoding="utf-8"?>
<a:theme xmlns:a="http://schemas.openxmlformats.org/drawingml/2006/main" name="1_Key messages 2">
  <a:themeElements>
    <a:clrScheme name="IRU">
      <a:dk1>
        <a:srgbClr val="3F3F3F"/>
      </a:dk1>
      <a:lt1>
        <a:sysClr val="window" lastClr="FFFFFF"/>
      </a:lt1>
      <a:dk2>
        <a:srgbClr val="3F3F3F"/>
      </a:dk2>
      <a:lt2>
        <a:srgbClr val="FFFFFF"/>
      </a:lt2>
      <a:accent1>
        <a:srgbClr val="0059C2"/>
      </a:accent1>
      <a:accent2>
        <a:srgbClr val="5EB130"/>
      </a:accent2>
      <a:accent3>
        <a:srgbClr val="EB1719"/>
      </a:accent3>
      <a:accent4>
        <a:srgbClr val="7393B3"/>
      </a:accent4>
      <a:accent5>
        <a:srgbClr val="433C8B"/>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6350">
          <a:noFill/>
        </a:ln>
        <a:effectLst/>
      </a:spPr>
      <a:bodyPr rtlCol="0" anchor="ctr">
        <a:normAutofit/>
      </a:bodyPr>
      <a:lstStyle>
        <a:defPPr algn="ctr">
          <a:defRPr dirty="0" err="1"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1800" baseline="0" dirty="0" err="1" smtClean="0">
            <a:solidFill>
              <a:schemeClr val="accent4">
                <a:lumMod val="60000"/>
                <a:lumOff val="40000"/>
              </a:schemeClr>
            </a:solidFill>
          </a:defRPr>
        </a:defPPr>
      </a:lstStyle>
    </a:txDef>
  </a:objectDefaults>
  <a:extraClrSchemeLst/>
</a:theme>
</file>

<file path=ppt/theme/theme12.xml><?xml version="1.0" encoding="utf-8"?>
<a:theme xmlns:a="http://schemas.openxmlformats.org/drawingml/2006/main" name="Picture Slides">
  <a:themeElements>
    <a:clrScheme name="IRU">
      <a:dk1>
        <a:srgbClr val="3F3F3F"/>
      </a:dk1>
      <a:lt1>
        <a:sysClr val="window" lastClr="FFFFFF"/>
      </a:lt1>
      <a:dk2>
        <a:srgbClr val="3F3F3F"/>
      </a:dk2>
      <a:lt2>
        <a:srgbClr val="FFFFFF"/>
      </a:lt2>
      <a:accent1>
        <a:srgbClr val="0059C2"/>
      </a:accent1>
      <a:accent2>
        <a:srgbClr val="5EB130"/>
      </a:accent2>
      <a:accent3>
        <a:srgbClr val="EB1719"/>
      </a:accent3>
      <a:accent4>
        <a:srgbClr val="7393B3"/>
      </a:accent4>
      <a:accent5>
        <a:srgbClr val="433C8B"/>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noFill/>
        </a:ln>
        <a:effectLst/>
      </a:spPr>
      <a:bodyPr rtlCol="0" anchor="ctr">
        <a:norm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3200" baseline="0" dirty="0" smtClean="0">
            <a:solidFill>
              <a:schemeClr val="tx1"/>
            </a:solidFill>
          </a:defRPr>
        </a:defPPr>
      </a:lstStyle>
    </a:txDef>
  </a:objectDefaults>
  <a:extraClrSchemeLst/>
</a:theme>
</file>

<file path=ppt/theme/theme13.xml><?xml version="1.0" encoding="utf-8"?>
<a:theme xmlns:a="http://schemas.openxmlformats.org/drawingml/2006/main" name="Closure page">
  <a:themeElements>
    <a:clrScheme name="IRU">
      <a:dk1>
        <a:srgbClr val="3F3F3F"/>
      </a:dk1>
      <a:lt1>
        <a:sysClr val="window" lastClr="FFFFFF"/>
      </a:lt1>
      <a:dk2>
        <a:srgbClr val="3F3F3F"/>
      </a:dk2>
      <a:lt2>
        <a:srgbClr val="FFFFFF"/>
      </a:lt2>
      <a:accent1>
        <a:srgbClr val="0059C2"/>
      </a:accent1>
      <a:accent2>
        <a:srgbClr val="5EB130"/>
      </a:accent2>
      <a:accent3>
        <a:srgbClr val="EB1719"/>
      </a:accent3>
      <a:accent4>
        <a:srgbClr val="7393B3"/>
      </a:accent4>
      <a:accent5>
        <a:srgbClr val="433C8B"/>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3"/>
          </a:solid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1800" baseline="0" dirty="0" err="1" smtClean="0">
            <a:solidFill>
              <a:schemeClr val="tx1">
                <a:lumMod val="75000"/>
                <a:lumOff val="25000"/>
              </a:schemeClr>
            </a:solidFill>
          </a:defRPr>
        </a:defPPr>
      </a:lstStyle>
    </a:tx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
  <a:themeElements>
    <a:clrScheme name="IRU">
      <a:dk1>
        <a:srgbClr val="3F3F3F"/>
      </a:dk1>
      <a:lt1>
        <a:sysClr val="window" lastClr="FFFFFF"/>
      </a:lt1>
      <a:dk2>
        <a:srgbClr val="3F3F3F"/>
      </a:dk2>
      <a:lt2>
        <a:srgbClr val="FFFFFF"/>
      </a:lt2>
      <a:accent1>
        <a:srgbClr val="0059C2"/>
      </a:accent1>
      <a:accent2>
        <a:srgbClr val="5EB130"/>
      </a:accent2>
      <a:accent3>
        <a:srgbClr val="EB1719"/>
      </a:accent3>
      <a:accent4>
        <a:srgbClr val="7393B3"/>
      </a:accent4>
      <a:accent5>
        <a:srgbClr val="433C8B"/>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noFill/>
        </a:ln>
        <a:effectLst/>
      </a:spPr>
      <a:bodyPr rtlCol="0" anchor="ctr">
        <a:norm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1800" baseline="0" dirty="0" err="1" smtClean="0">
            <a:solidFill>
              <a:schemeClr val="tx1"/>
            </a:solidFill>
          </a:defRPr>
        </a:defPPr>
      </a:lstStyle>
    </a:txDef>
  </a:objectDefaults>
  <a:extraClrSchemeLst/>
</a:theme>
</file>

<file path=ppt/theme/theme3.xml><?xml version="1.0" encoding="utf-8"?>
<a:theme xmlns:a="http://schemas.openxmlformats.org/drawingml/2006/main" name="Globe">
  <a:themeElements>
    <a:clrScheme name="IRU">
      <a:dk1>
        <a:srgbClr val="3F3F3F"/>
      </a:dk1>
      <a:lt1>
        <a:sysClr val="window" lastClr="FFFFFF"/>
      </a:lt1>
      <a:dk2>
        <a:srgbClr val="3F3F3F"/>
      </a:dk2>
      <a:lt2>
        <a:srgbClr val="FFFFFF"/>
      </a:lt2>
      <a:accent1>
        <a:srgbClr val="0059C2"/>
      </a:accent1>
      <a:accent2>
        <a:srgbClr val="5EB130"/>
      </a:accent2>
      <a:accent3>
        <a:srgbClr val="EB1719"/>
      </a:accent3>
      <a:accent4>
        <a:srgbClr val="7393B3"/>
      </a:accent4>
      <a:accent5>
        <a:srgbClr val="433C8B"/>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noFill/>
        </a:ln>
        <a:effectLst/>
      </a:spPr>
      <a:bodyPr rtlCol="0" anchor="ctr">
        <a:norm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1800" baseline="0" dirty="0" err="1" smtClean="0">
            <a:solidFill>
              <a:schemeClr val="tx1"/>
            </a:solidFill>
          </a:defRPr>
        </a:defPPr>
      </a:lstStyle>
    </a:txDef>
  </a:objectDefaults>
  <a:extraClrSchemeLst/>
</a:theme>
</file>

<file path=ppt/theme/theme4.xml><?xml version="1.0" encoding="utf-8"?>
<a:theme xmlns:a="http://schemas.openxmlformats.org/drawingml/2006/main" name="Academy">
  <a:themeElements>
    <a:clrScheme name="IRU">
      <a:dk1>
        <a:srgbClr val="3F3F3F"/>
      </a:dk1>
      <a:lt1>
        <a:sysClr val="window" lastClr="FFFFFF"/>
      </a:lt1>
      <a:dk2>
        <a:srgbClr val="3F3F3F"/>
      </a:dk2>
      <a:lt2>
        <a:srgbClr val="FFFFFF"/>
      </a:lt2>
      <a:accent1>
        <a:srgbClr val="0059C2"/>
      </a:accent1>
      <a:accent2>
        <a:srgbClr val="5EB130"/>
      </a:accent2>
      <a:accent3>
        <a:srgbClr val="EB1719"/>
      </a:accent3>
      <a:accent4>
        <a:srgbClr val="7393B3"/>
      </a:accent4>
      <a:accent5>
        <a:srgbClr val="433C8B"/>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noFill/>
        </a:ln>
        <a:effectLst/>
      </a:spPr>
      <a:bodyPr rtlCol="0" anchor="ctr">
        <a:norm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1800" baseline="0" dirty="0" err="1" smtClean="0">
            <a:solidFill>
              <a:schemeClr val="tx1"/>
            </a:solidFill>
          </a:defRPr>
        </a:defPPr>
      </a:lstStyle>
    </a:txDef>
  </a:objectDefaults>
  <a:extraClrSchemeLst/>
</a:theme>
</file>

<file path=ppt/theme/theme5.xml><?xml version="1.0" encoding="utf-8"?>
<a:theme xmlns:a="http://schemas.openxmlformats.org/drawingml/2006/main" name="TIR">
  <a:themeElements>
    <a:clrScheme name="IRU">
      <a:dk1>
        <a:srgbClr val="3F3F3F"/>
      </a:dk1>
      <a:lt1>
        <a:sysClr val="window" lastClr="FFFFFF"/>
      </a:lt1>
      <a:dk2>
        <a:srgbClr val="3F3F3F"/>
      </a:dk2>
      <a:lt2>
        <a:srgbClr val="FFFFFF"/>
      </a:lt2>
      <a:accent1>
        <a:srgbClr val="0059C2"/>
      </a:accent1>
      <a:accent2>
        <a:srgbClr val="5EB130"/>
      </a:accent2>
      <a:accent3>
        <a:srgbClr val="EB1719"/>
      </a:accent3>
      <a:accent4>
        <a:srgbClr val="7393B3"/>
      </a:accent4>
      <a:accent5>
        <a:srgbClr val="433C8B"/>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noFill/>
        </a:ln>
        <a:effectLst/>
      </a:spPr>
      <a:bodyPr rtlCol="0" anchor="ctr">
        <a:norm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1800" baseline="0" dirty="0" err="1" smtClean="0">
            <a:solidFill>
              <a:schemeClr val="tx1"/>
            </a:solidFill>
          </a:defRPr>
        </a:defPPr>
      </a:lstStyle>
    </a:txDef>
  </a:objectDefaults>
  <a:extraClrSchemeLst/>
</a:theme>
</file>

<file path=ppt/theme/theme6.xml><?xml version="1.0" encoding="utf-8"?>
<a:theme xmlns:a="http://schemas.openxmlformats.org/drawingml/2006/main" name="Sustainable Development">
  <a:themeElements>
    <a:clrScheme name="IRU">
      <a:dk1>
        <a:srgbClr val="3F3F3F"/>
      </a:dk1>
      <a:lt1>
        <a:sysClr val="window" lastClr="FFFFFF"/>
      </a:lt1>
      <a:dk2>
        <a:srgbClr val="3F3F3F"/>
      </a:dk2>
      <a:lt2>
        <a:srgbClr val="FFFFFF"/>
      </a:lt2>
      <a:accent1>
        <a:srgbClr val="0059C2"/>
      </a:accent1>
      <a:accent2>
        <a:srgbClr val="5EB130"/>
      </a:accent2>
      <a:accent3>
        <a:srgbClr val="EB1719"/>
      </a:accent3>
      <a:accent4>
        <a:srgbClr val="7393B3"/>
      </a:accent4>
      <a:accent5>
        <a:srgbClr val="433C8B"/>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noFill/>
        </a:ln>
        <a:effectLst/>
      </a:spPr>
      <a:bodyPr rtlCol="0" anchor="ctr">
        <a:norm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1800" baseline="0" dirty="0" err="1" smtClean="0">
            <a:solidFill>
              <a:schemeClr val="tx1"/>
            </a:solidFill>
          </a:defRPr>
        </a:defPPr>
      </a:lstStyle>
    </a:txDef>
  </a:objectDefaults>
  <a:extraClrSchemeLst/>
</a:theme>
</file>

<file path=ppt/theme/theme7.xml><?xml version="1.0" encoding="utf-8"?>
<a:theme xmlns:a="http://schemas.openxmlformats.org/drawingml/2006/main" name="Facilitation">
  <a:themeElements>
    <a:clrScheme name="IRU">
      <a:dk1>
        <a:srgbClr val="3F3F3F"/>
      </a:dk1>
      <a:lt1>
        <a:sysClr val="window" lastClr="FFFFFF"/>
      </a:lt1>
      <a:dk2>
        <a:srgbClr val="3F3F3F"/>
      </a:dk2>
      <a:lt2>
        <a:srgbClr val="FFFFFF"/>
      </a:lt2>
      <a:accent1>
        <a:srgbClr val="0059C2"/>
      </a:accent1>
      <a:accent2>
        <a:srgbClr val="5EB130"/>
      </a:accent2>
      <a:accent3>
        <a:srgbClr val="EB1719"/>
      </a:accent3>
      <a:accent4>
        <a:srgbClr val="7393B3"/>
      </a:accent4>
      <a:accent5>
        <a:srgbClr val="433C8B"/>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noFill/>
        </a:ln>
        <a:effectLst/>
      </a:spPr>
      <a:bodyPr rtlCol="0" anchor="ctr">
        <a:norm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1800" baseline="0" dirty="0" err="1" smtClean="0">
            <a:solidFill>
              <a:schemeClr val="tx1"/>
            </a:solidFill>
          </a:defRPr>
        </a:defPPr>
      </a:lstStyle>
    </a:txDef>
  </a:objectDefaults>
  <a:extraClrSchemeLst/>
</a:theme>
</file>

<file path=ppt/theme/theme8.xml><?xml version="1.0" encoding="utf-8"?>
<a:theme xmlns:a="http://schemas.openxmlformats.org/drawingml/2006/main" name="Goods Transport">
  <a:themeElements>
    <a:clrScheme name="IRU">
      <a:dk1>
        <a:srgbClr val="3F3F3F"/>
      </a:dk1>
      <a:lt1>
        <a:sysClr val="window" lastClr="FFFFFF"/>
      </a:lt1>
      <a:dk2>
        <a:srgbClr val="3F3F3F"/>
      </a:dk2>
      <a:lt2>
        <a:srgbClr val="FFFFFF"/>
      </a:lt2>
      <a:accent1>
        <a:srgbClr val="0059C2"/>
      </a:accent1>
      <a:accent2>
        <a:srgbClr val="5EB130"/>
      </a:accent2>
      <a:accent3>
        <a:srgbClr val="EB1719"/>
      </a:accent3>
      <a:accent4>
        <a:srgbClr val="7393B3"/>
      </a:accent4>
      <a:accent5>
        <a:srgbClr val="433C8B"/>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noFill/>
        </a:ln>
        <a:effectLst/>
      </a:spPr>
      <a:bodyPr rtlCol="0" anchor="ctr">
        <a:norm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1800" baseline="0" dirty="0" err="1" smtClean="0">
            <a:solidFill>
              <a:schemeClr val="tx1"/>
            </a:solidFill>
          </a:defRPr>
        </a:defPPr>
      </a:lstStyle>
    </a:txDef>
  </a:objectDefaults>
  <a:extraClrSchemeLst/>
</a:theme>
</file>

<file path=ppt/theme/theme9.xml><?xml version="1.0" encoding="utf-8"?>
<a:theme xmlns:a="http://schemas.openxmlformats.org/drawingml/2006/main" name="Taxi">
  <a:themeElements>
    <a:clrScheme name="IRU">
      <a:dk1>
        <a:srgbClr val="3F3F3F"/>
      </a:dk1>
      <a:lt1>
        <a:sysClr val="window" lastClr="FFFFFF"/>
      </a:lt1>
      <a:dk2>
        <a:srgbClr val="3F3F3F"/>
      </a:dk2>
      <a:lt2>
        <a:srgbClr val="FFFFFF"/>
      </a:lt2>
      <a:accent1>
        <a:srgbClr val="0059C2"/>
      </a:accent1>
      <a:accent2>
        <a:srgbClr val="5EB130"/>
      </a:accent2>
      <a:accent3>
        <a:srgbClr val="EB1719"/>
      </a:accent3>
      <a:accent4>
        <a:srgbClr val="7393B3"/>
      </a:accent4>
      <a:accent5>
        <a:srgbClr val="433C8B"/>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noFill/>
        </a:ln>
        <a:effectLst/>
      </a:spPr>
      <a:bodyPr rtlCol="0" anchor="ctr">
        <a:norm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1800" baseline="0" dirty="0" err="1" smtClean="0">
            <a:solidFill>
              <a:schemeClr val="tx1"/>
            </a:solidFill>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New Template  Watermark 4-3</Template>
  <TotalTime>1327</TotalTime>
  <Words>630</Words>
  <Application>Microsoft Office PowerPoint</Application>
  <PresentationFormat>On-screen Show (4:3)</PresentationFormat>
  <Paragraphs>65</Paragraphs>
  <Slides>18</Slides>
  <Notes>4</Notes>
  <HiddenSlides>0</HiddenSlides>
  <MMClips>0</MMClips>
  <ScaleCrop>false</ScaleCrop>
  <HeadingPairs>
    <vt:vector size="4" baseType="variant">
      <vt:variant>
        <vt:lpstr>Theme</vt:lpstr>
      </vt:variant>
      <vt:variant>
        <vt:i4>13</vt:i4>
      </vt:variant>
      <vt:variant>
        <vt:lpstr>Slide Titles</vt:lpstr>
      </vt:variant>
      <vt:variant>
        <vt:i4>18</vt:i4>
      </vt:variant>
    </vt:vector>
  </HeadingPairs>
  <TitlesOfParts>
    <vt:vector size="31" baseType="lpstr">
      <vt:lpstr>New Template  Watermark 4-3</vt:lpstr>
      <vt:lpstr>Slides</vt:lpstr>
      <vt:lpstr>Globe</vt:lpstr>
      <vt:lpstr>Academy</vt:lpstr>
      <vt:lpstr>TIR</vt:lpstr>
      <vt:lpstr>Sustainable Development</vt:lpstr>
      <vt:lpstr>Facilitation</vt:lpstr>
      <vt:lpstr>Goods Transport</vt:lpstr>
      <vt:lpstr>Taxi</vt:lpstr>
      <vt:lpstr>Passenger Transport</vt:lpstr>
      <vt:lpstr>1_Key messages 2</vt:lpstr>
      <vt:lpstr>Picture Slides</vt:lpstr>
      <vt:lpstr>Closure page</vt:lpstr>
      <vt:lpstr>UPDATE ON TIR IN RUSSIA</vt:lpstr>
      <vt:lpstr>From the outset, IRU called on Russian Government to reinstate TIR</vt:lpstr>
      <vt:lpstr>Slide 3</vt:lpstr>
      <vt:lpstr>November 2013: IRU responded to all possible concerns but FCS was not ready to accept a solution at the time</vt:lpstr>
      <vt:lpstr>Outcome of governmental meeting</vt:lpstr>
      <vt:lpstr>14 February 2014 - IRU Presidential Execuitve decision to address President Putin again </vt:lpstr>
      <vt:lpstr>Slide 7</vt:lpstr>
      <vt:lpstr>Slide 8</vt:lpstr>
      <vt:lpstr>4 April 2014  -  IRU General Assembly</vt:lpstr>
      <vt:lpstr>Current situation </vt:lpstr>
      <vt:lpstr>Russian economy is declining </vt:lpstr>
      <vt:lpstr>Slide 12</vt:lpstr>
      <vt:lpstr>29 April 2014 - Russian Government asks FCS and all Ministries to speed up work on tender procedure</vt:lpstr>
      <vt:lpstr>26 May 2014 – 3d decision of the Supreme court against FCS measures</vt:lpstr>
      <vt:lpstr> ASMAP actions to resolve situation   </vt:lpstr>
      <vt:lpstr>What’s next …?</vt:lpstr>
      <vt:lpstr>On a global level, TIR is expanding and providing new opportunities for traders</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nbuttigieg</dc:creator>
  <cp:lastModifiedBy>Meeting</cp:lastModifiedBy>
  <cp:revision>169</cp:revision>
  <dcterms:created xsi:type="dcterms:W3CDTF">2014-01-23T09:41:44Z</dcterms:created>
  <dcterms:modified xsi:type="dcterms:W3CDTF">2014-06-03T04:02:52Z</dcterms:modified>
</cp:coreProperties>
</file>